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61" r:id="rId3"/>
    <p:sldId id="262" r:id="rId4"/>
    <p:sldId id="263" r:id="rId5"/>
    <p:sldId id="268" r:id="rId6"/>
    <p:sldId id="264" r:id="rId7"/>
    <p:sldId id="265" r:id="rId8"/>
    <p:sldId id="266" r:id="rId9"/>
    <p:sldId id="267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80" r:id="rId21"/>
    <p:sldId id="279" r:id="rId22"/>
    <p:sldId id="282" r:id="rId23"/>
    <p:sldId id="283" r:id="rId24"/>
    <p:sldId id="281" r:id="rId25"/>
    <p:sldId id="284" r:id="rId26"/>
  </p:sldIdLst>
  <p:sldSz cx="12188825" cy="6858000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79645"/>
    <a:srgbClr val="66B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1" d="100"/>
          <a:sy n="101" d="100"/>
        </p:scale>
        <p:origin x="-896" y="-11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image" Target="../media/image14.jpeg"/><Relationship Id="rId1" Type="http://schemas.openxmlformats.org/officeDocument/2006/relationships/image" Target="../media/image10.png"/><Relationship Id="rId2" Type="http://schemas.openxmlformats.org/officeDocument/2006/relationships/image" Target="../media/image11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8" Type="http://schemas.openxmlformats.org/officeDocument/2006/relationships/image" Target="../media/image22.png"/><Relationship Id="rId1" Type="http://schemas.openxmlformats.org/officeDocument/2006/relationships/image" Target="../media/image15.png"/><Relationship Id="rId2" Type="http://schemas.openxmlformats.org/officeDocument/2006/relationships/image" Target="../media/image16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4" Type="http://schemas.openxmlformats.org/officeDocument/2006/relationships/image" Target="../media/image40.jpeg"/><Relationship Id="rId5" Type="http://schemas.openxmlformats.org/officeDocument/2006/relationships/image" Target="../media/image41.jpeg"/><Relationship Id="rId6" Type="http://schemas.openxmlformats.org/officeDocument/2006/relationships/image" Target="../media/image42.jpeg"/><Relationship Id="rId7" Type="http://schemas.openxmlformats.org/officeDocument/2006/relationships/image" Target="../media/image43.jpeg"/><Relationship Id="rId1" Type="http://schemas.openxmlformats.org/officeDocument/2006/relationships/image" Target="../media/image37.png"/><Relationship Id="rId2" Type="http://schemas.openxmlformats.org/officeDocument/2006/relationships/image" Target="../media/image38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4" Type="http://schemas.openxmlformats.org/officeDocument/2006/relationships/image" Target="../media/image49.jpg"/><Relationship Id="rId5" Type="http://schemas.openxmlformats.org/officeDocument/2006/relationships/image" Target="../media/image50.png"/><Relationship Id="rId6" Type="http://schemas.openxmlformats.org/officeDocument/2006/relationships/image" Target="../media/image51.jpeg"/><Relationship Id="rId1" Type="http://schemas.openxmlformats.org/officeDocument/2006/relationships/image" Target="../media/image46.jpg"/><Relationship Id="rId2" Type="http://schemas.openxmlformats.org/officeDocument/2006/relationships/image" Target="../media/image4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image" Target="../media/image14.jpeg"/><Relationship Id="rId1" Type="http://schemas.openxmlformats.org/officeDocument/2006/relationships/image" Target="../media/image10.png"/><Relationship Id="rId2" Type="http://schemas.openxmlformats.org/officeDocument/2006/relationships/image" Target="../media/image11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8" Type="http://schemas.openxmlformats.org/officeDocument/2006/relationships/image" Target="../media/image22.png"/><Relationship Id="rId1" Type="http://schemas.openxmlformats.org/officeDocument/2006/relationships/image" Target="../media/image15.png"/><Relationship Id="rId2" Type="http://schemas.openxmlformats.org/officeDocument/2006/relationships/image" Target="../media/image16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4" Type="http://schemas.openxmlformats.org/officeDocument/2006/relationships/image" Target="../media/image40.jpeg"/><Relationship Id="rId5" Type="http://schemas.openxmlformats.org/officeDocument/2006/relationships/image" Target="../media/image41.jpeg"/><Relationship Id="rId6" Type="http://schemas.openxmlformats.org/officeDocument/2006/relationships/image" Target="../media/image42.jpeg"/><Relationship Id="rId7" Type="http://schemas.openxmlformats.org/officeDocument/2006/relationships/image" Target="../media/image43.jpeg"/><Relationship Id="rId1" Type="http://schemas.openxmlformats.org/officeDocument/2006/relationships/image" Target="../media/image37.png"/><Relationship Id="rId2" Type="http://schemas.openxmlformats.org/officeDocument/2006/relationships/image" Target="../media/image38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4" Type="http://schemas.openxmlformats.org/officeDocument/2006/relationships/image" Target="../media/image49.jpg"/><Relationship Id="rId5" Type="http://schemas.openxmlformats.org/officeDocument/2006/relationships/image" Target="../media/image50.png"/><Relationship Id="rId6" Type="http://schemas.openxmlformats.org/officeDocument/2006/relationships/image" Target="../media/image51.jpeg"/><Relationship Id="rId1" Type="http://schemas.openxmlformats.org/officeDocument/2006/relationships/image" Target="../media/image46.jpg"/><Relationship Id="rId2" Type="http://schemas.openxmlformats.org/officeDocument/2006/relationships/image" Target="../media/image4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1E3131-443F-4EBB-94BB-B3F3D9192867}" type="doc">
      <dgm:prSet loTypeId="urn:microsoft.com/office/officeart/2005/8/layout/vList3" loCatId="list" qsTypeId="urn:microsoft.com/office/officeart/2005/8/quickstyle/simple1" qsCatId="simple" csTypeId="urn:microsoft.com/office/officeart/2005/8/colors/colorful3" csCatId="colorful" phldr="1"/>
      <dgm:spPr/>
    </dgm:pt>
    <dgm:pt modelId="{E4AF6311-272A-452B-8275-CA3095FC4218}">
      <dgm:prSet phldrT="[Text]"/>
      <dgm:spPr/>
      <dgm:t>
        <a:bodyPr/>
        <a:lstStyle/>
        <a:p>
          <a:r>
            <a:rPr lang="en-GB" dirty="0" smtClean="0">
              <a:latin typeface="+mj-lt"/>
            </a:rPr>
            <a:t>Private </a:t>
          </a:r>
          <a:r>
            <a:rPr lang="en-GB" dirty="0" err="1" smtClean="0">
              <a:latin typeface="+mj-lt"/>
            </a:rPr>
            <a:t>Bürger</a:t>
          </a:r>
          <a:endParaRPr lang="en-GB" dirty="0">
            <a:latin typeface="+mj-lt"/>
          </a:endParaRPr>
        </a:p>
      </dgm:t>
    </dgm:pt>
    <dgm:pt modelId="{60B9133E-2C5A-4AD6-9915-F9EAB74554B5}" type="parTrans" cxnId="{8B72DFB8-9E5C-40B6-B318-96B8E924CDA6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07313DEF-745D-4ACB-906E-470421883FC0}" type="sibTrans" cxnId="{8B72DFB8-9E5C-40B6-B318-96B8E924CDA6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316DDEEB-D15D-436F-BB15-C0B09644A6D1}">
      <dgm:prSet phldrT="[Text]"/>
      <dgm:spPr/>
      <dgm:t>
        <a:bodyPr/>
        <a:lstStyle/>
        <a:p>
          <a:r>
            <a:rPr lang="en-GB" dirty="0" err="1" smtClean="0">
              <a:latin typeface="+mj-lt"/>
            </a:rPr>
            <a:t>Aktivisten</a:t>
          </a:r>
          <a:r>
            <a:rPr lang="en-GB" dirty="0" smtClean="0">
              <a:latin typeface="+mj-lt"/>
            </a:rPr>
            <a:t> und </a:t>
          </a:r>
          <a:r>
            <a:rPr lang="en-GB" dirty="0" err="1" smtClean="0">
              <a:latin typeface="+mj-lt"/>
            </a:rPr>
            <a:t>Bürgerrechtler</a:t>
          </a:r>
          <a:endParaRPr lang="en-GB" dirty="0">
            <a:latin typeface="+mj-lt"/>
          </a:endParaRPr>
        </a:p>
      </dgm:t>
    </dgm:pt>
    <dgm:pt modelId="{74DF5643-AF1D-4E23-841F-178010262284}" type="parTrans" cxnId="{253EAA21-140D-4B48-8DA2-896C8CDE20A3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5B3C0AFB-AF49-40AC-90E5-25A6B66132D6}" type="sibTrans" cxnId="{253EAA21-140D-4B48-8DA2-896C8CDE20A3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C794C0BF-5DDF-4267-893A-2E0FFAD5D0B5}">
      <dgm:prSet phldrT="[Text]"/>
      <dgm:spPr/>
      <dgm:t>
        <a:bodyPr/>
        <a:lstStyle/>
        <a:p>
          <a:r>
            <a:rPr lang="en-GB" dirty="0" err="1" smtClean="0">
              <a:latin typeface="+mj-lt"/>
            </a:rPr>
            <a:t>Whistleblower</a:t>
          </a:r>
          <a:endParaRPr lang="en-GB" dirty="0">
            <a:latin typeface="+mj-lt"/>
          </a:endParaRPr>
        </a:p>
      </dgm:t>
    </dgm:pt>
    <dgm:pt modelId="{CC2033DF-4CCE-49F1-A380-6684688AB292}" type="parTrans" cxnId="{F239EA90-11C5-4344-BA77-427BFA102072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9B1E9635-6987-482B-B2B1-E4356986E2D6}" type="sibTrans" cxnId="{F239EA90-11C5-4344-BA77-427BFA102072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44609F01-B4D1-4762-A1A9-FF1EEB912E54}">
      <dgm:prSet phldrT="[Text]"/>
      <dgm:spPr/>
      <dgm:t>
        <a:bodyPr/>
        <a:lstStyle/>
        <a:p>
          <a:r>
            <a:rPr lang="en-GB" dirty="0" err="1" smtClean="0">
              <a:latin typeface="+mj-lt"/>
            </a:rPr>
            <a:t>Journalisten</a:t>
          </a:r>
          <a:endParaRPr lang="en-GB" dirty="0">
            <a:latin typeface="+mj-lt"/>
          </a:endParaRPr>
        </a:p>
      </dgm:t>
    </dgm:pt>
    <dgm:pt modelId="{70D65DB9-4771-48B6-9C8D-39BF12DC9E2C}" type="parTrans" cxnId="{F2356829-D340-41AA-A3E9-3BCD95A7A9C0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3031EEC6-E77B-4D6B-AA70-A7F6DA66396D}" type="sibTrans" cxnId="{F2356829-D340-41AA-A3E9-3BCD95A7A9C0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564D4704-1230-471C-8EDC-224895B47718}">
      <dgm:prSet phldrT="[Text]"/>
      <dgm:spPr/>
      <dgm:t>
        <a:bodyPr/>
        <a:lstStyle/>
        <a:p>
          <a:r>
            <a:rPr lang="en-GB" dirty="0" err="1" smtClean="0">
              <a:latin typeface="+mj-lt"/>
            </a:rPr>
            <a:t>Militärangehörige</a:t>
          </a:r>
          <a:endParaRPr lang="en-GB" dirty="0">
            <a:latin typeface="+mj-lt"/>
          </a:endParaRPr>
        </a:p>
      </dgm:t>
    </dgm:pt>
    <dgm:pt modelId="{EAD5FD12-389B-401E-ADB4-7E48BB766BCF}" type="parTrans" cxnId="{38F4E057-BBBB-490A-8559-5D43B34B8E1F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8C82D72D-F845-4EE6-BED0-E40DE670F7C3}" type="sibTrans" cxnId="{38F4E057-BBBB-490A-8559-5D43B34B8E1F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C69D6740-C542-4406-81F0-6B68FFF479CE}" type="pres">
      <dgm:prSet presAssocID="{DF1E3131-443F-4EBB-94BB-B3F3D9192867}" presName="linearFlow" presStyleCnt="0">
        <dgm:presLayoutVars>
          <dgm:dir/>
          <dgm:resizeHandles val="exact"/>
        </dgm:presLayoutVars>
      </dgm:prSet>
      <dgm:spPr/>
    </dgm:pt>
    <dgm:pt modelId="{7E445FD6-8B43-4DC0-95B3-4B10C5198384}" type="pres">
      <dgm:prSet presAssocID="{E4AF6311-272A-452B-8275-CA3095FC4218}" presName="composite" presStyleCnt="0"/>
      <dgm:spPr/>
    </dgm:pt>
    <dgm:pt modelId="{86E30D4E-1A8F-47FB-9004-D9DBB573E0D2}" type="pres">
      <dgm:prSet presAssocID="{E4AF6311-272A-452B-8275-CA3095FC4218}" presName="imgShp" presStyleLbl="fgImgPlac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598E334F-5F82-4F79-9190-72E3C45112F7}" type="pres">
      <dgm:prSet presAssocID="{E4AF6311-272A-452B-8275-CA3095FC4218}" presName="txShp" presStyleLbl="node1" presStyleIdx="0" presStyleCnt="5" custLinFactNeighborY="-172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A0ED388-31EB-47F1-8878-AA0F0DC2D986}" type="pres">
      <dgm:prSet presAssocID="{07313DEF-745D-4ACB-906E-470421883FC0}" presName="spacing" presStyleCnt="0"/>
      <dgm:spPr/>
    </dgm:pt>
    <dgm:pt modelId="{4107D946-519E-4BC0-839A-D3D192C4C62A}" type="pres">
      <dgm:prSet presAssocID="{316DDEEB-D15D-436F-BB15-C0B09644A6D1}" presName="composite" presStyleCnt="0"/>
      <dgm:spPr/>
    </dgm:pt>
    <dgm:pt modelId="{C88A5982-F0D1-4148-B731-168BD3EFC341}" type="pres">
      <dgm:prSet presAssocID="{316DDEEB-D15D-436F-BB15-C0B09644A6D1}" presName="imgShp" presStyleLbl="fgImgPlace1" presStyleIdx="1" presStyleCnt="5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51B436B8-0AB9-4B7B-BB3B-8DBC7F5DF329}" type="pres">
      <dgm:prSet presAssocID="{316DDEEB-D15D-436F-BB15-C0B09644A6D1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FF1EB56-ED22-4466-AAE7-B967E635D579}" type="pres">
      <dgm:prSet presAssocID="{5B3C0AFB-AF49-40AC-90E5-25A6B66132D6}" presName="spacing" presStyleCnt="0"/>
      <dgm:spPr/>
    </dgm:pt>
    <dgm:pt modelId="{E23DCA86-6B9E-4BFD-8102-FDB74FA1C19A}" type="pres">
      <dgm:prSet presAssocID="{C794C0BF-5DDF-4267-893A-2E0FFAD5D0B5}" presName="composite" presStyleCnt="0"/>
      <dgm:spPr/>
    </dgm:pt>
    <dgm:pt modelId="{22121768-2196-46A5-A289-C00CA2E3B1DF}" type="pres">
      <dgm:prSet presAssocID="{C794C0BF-5DDF-4267-893A-2E0FFAD5D0B5}" presName="imgShp" presStyleLbl="fgImgPlace1" presStyleIdx="2" presStyleCnt="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3000" r="-23000"/>
          </a:stretch>
        </a:blipFill>
      </dgm:spPr>
    </dgm:pt>
    <dgm:pt modelId="{2144F2BC-A9EA-41D5-9A13-ECE330547E92}" type="pres">
      <dgm:prSet presAssocID="{C794C0BF-5DDF-4267-893A-2E0FFAD5D0B5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C95ECAE-B8E3-43EF-89EE-D8F0DFBA506A}" type="pres">
      <dgm:prSet presAssocID="{9B1E9635-6987-482B-B2B1-E4356986E2D6}" presName="spacing" presStyleCnt="0"/>
      <dgm:spPr/>
    </dgm:pt>
    <dgm:pt modelId="{CD1658E2-CE71-40FC-AAD4-FA0E31524B42}" type="pres">
      <dgm:prSet presAssocID="{44609F01-B4D1-4762-A1A9-FF1EEB912E54}" presName="composite" presStyleCnt="0"/>
      <dgm:spPr/>
    </dgm:pt>
    <dgm:pt modelId="{C7C2A8B4-F7EF-4C87-B35C-2775E2859916}" type="pres">
      <dgm:prSet presAssocID="{44609F01-B4D1-4762-A1A9-FF1EEB912E54}" presName="imgShp" presStyleLbl="fgImgPlace1" presStyleIdx="3" presStyleCnt="5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43DE381C-6217-4B3C-AACC-6EB078150EBE}" type="pres">
      <dgm:prSet presAssocID="{44609F01-B4D1-4762-A1A9-FF1EEB912E54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D4A42FC-E2C7-4283-93B4-1F6B0D29044C}" type="pres">
      <dgm:prSet presAssocID="{3031EEC6-E77B-4D6B-AA70-A7F6DA66396D}" presName="spacing" presStyleCnt="0"/>
      <dgm:spPr/>
    </dgm:pt>
    <dgm:pt modelId="{E9C31335-274D-456D-B3AE-4DFEE353F234}" type="pres">
      <dgm:prSet presAssocID="{564D4704-1230-471C-8EDC-224895B47718}" presName="composite" presStyleCnt="0"/>
      <dgm:spPr/>
    </dgm:pt>
    <dgm:pt modelId="{A9952F64-FDD2-4407-82CB-7FC4FDAF4FFF}" type="pres">
      <dgm:prSet presAssocID="{564D4704-1230-471C-8EDC-224895B47718}" presName="imgShp" presStyleLbl="fgImgPlace1" presStyleIdx="4" presStyleCnt="5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</dgm:spPr>
    </dgm:pt>
    <dgm:pt modelId="{61222E39-4BBB-44F4-84AA-762E2A6CF060}" type="pres">
      <dgm:prSet presAssocID="{564D4704-1230-471C-8EDC-224895B47718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2356829-D340-41AA-A3E9-3BCD95A7A9C0}" srcId="{DF1E3131-443F-4EBB-94BB-B3F3D9192867}" destId="{44609F01-B4D1-4762-A1A9-FF1EEB912E54}" srcOrd="3" destOrd="0" parTransId="{70D65DB9-4771-48B6-9C8D-39BF12DC9E2C}" sibTransId="{3031EEC6-E77B-4D6B-AA70-A7F6DA66396D}"/>
    <dgm:cxn modelId="{1D769925-B2EA-D841-9A78-6028CB213281}" type="presOf" srcId="{44609F01-B4D1-4762-A1A9-FF1EEB912E54}" destId="{43DE381C-6217-4B3C-AACC-6EB078150EBE}" srcOrd="0" destOrd="0" presId="urn:microsoft.com/office/officeart/2005/8/layout/vList3"/>
    <dgm:cxn modelId="{17E00C0F-DE8A-ED43-9AD5-A26487ECFAA8}" type="presOf" srcId="{DF1E3131-443F-4EBB-94BB-B3F3D9192867}" destId="{C69D6740-C542-4406-81F0-6B68FFF479CE}" srcOrd="0" destOrd="0" presId="urn:microsoft.com/office/officeart/2005/8/layout/vList3"/>
    <dgm:cxn modelId="{D793243B-4812-E04D-B622-6E2708B529EB}" type="presOf" srcId="{E4AF6311-272A-452B-8275-CA3095FC4218}" destId="{598E334F-5F82-4F79-9190-72E3C45112F7}" srcOrd="0" destOrd="0" presId="urn:microsoft.com/office/officeart/2005/8/layout/vList3"/>
    <dgm:cxn modelId="{B265440E-34B5-EB4B-B235-15C2B3E56699}" type="presOf" srcId="{316DDEEB-D15D-436F-BB15-C0B09644A6D1}" destId="{51B436B8-0AB9-4B7B-BB3B-8DBC7F5DF329}" srcOrd="0" destOrd="0" presId="urn:microsoft.com/office/officeart/2005/8/layout/vList3"/>
    <dgm:cxn modelId="{6274231C-8908-9541-965D-9BB00B8D36CD}" type="presOf" srcId="{564D4704-1230-471C-8EDC-224895B47718}" destId="{61222E39-4BBB-44F4-84AA-762E2A6CF060}" srcOrd="0" destOrd="0" presId="urn:microsoft.com/office/officeart/2005/8/layout/vList3"/>
    <dgm:cxn modelId="{8B72DFB8-9E5C-40B6-B318-96B8E924CDA6}" srcId="{DF1E3131-443F-4EBB-94BB-B3F3D9192867}" destId="{E4AF6311-272A-452B-8275-CA3095FC4218}" srcOrd="0" destOrd="0" parTransId="{60B9133E-2C5A-4AD6-9915-F9EAB74554B5}" sibTransId="{07313DEF-745D-4ACB-906E-470421883FC0}"/>
    <dgm:cxn modelId="{F239EA90-11C5-4344-BA77-427BFA102072}" srcId="{DF1E3131-443F-4EBB-94BB-B3F3D9192867}" destId="{C794C0BF-5DDF-4267-893A-2E0FFAD5D0B5}" srcOrd="2" destOrd="0" parTransId="{CC2033DF-4CCE-49F1-A380-6684688AB292}" sibTransId="{9B1E9635-6987-482B-B2B1-E4356986E2D6}"/>
    <dgm:cxn modelId="{253EAA21-140D-4B48-8DA2-896C8CDE20A3}" srcId="{DF1E3131-443F-4EBB-94BB-B3F3D9192867}" destId="{316DDEEB-D15D-436F-BB15-C0B09644A6D1}" srcOrd="1" destOrd="0" parTransId="{74DF5643-AF1D-4E23-841F-178010262284}" sibTransId="{5B3C0AFB-AF49-40AC-90E5-25A6B66132D6}"/>
    <dgm:cxn modelId="{0D55C569-0541-1145-A154-16235FDA306F}" type="presOf" srcId="{C794C0BF-5DDF-4267-893A-2E0FFAD5D0B5}" destId="{2144F2BC-A9EA-41D5-9A13-ECE330547E92}" srcOrd="0" destOrd="0" presId="urn:microsoft.com/office/officeart/2005/8/layout/vList3"/>
    <dgm:cxn modelId="{38F4E057-BBBB-490A-8559-5D43B34B8E1F}" srcId="{DF1E3131-443F-4EBB-94BB-B3F3D9192867}" destId="{564D4704-1230-471C-8EDC-224895B47718}" srcOrd="4" destOrd="0" parTransId="{EAD5FD12-389B-401E-ADB4-7E48BB766BCF}" sibTransId="{8C82D72D-F845-4EE6-BED0-E40DE670F7C3}"/>
    <dgm:cxn modelId="{85546518-9FCB-9641-B63D-73A77914311A}" type="presParOf" srcId="{C69D6740-C542-4406-81F0-6B68FFF479CE}" destId="{7E445FD6-8B43-4DC0-95B3-4B10C5198384}" srcOrd="0" destOrd="0" presId="urn:microsoft.com/office/officeart/2005/8/layout/vList3"/>
    <dgm:cxn modelId="{E0F182D0-17E2-F84B-955E-5989B572CD21}" type="presParOf" srcId="{7E445FD6-8B43-4DC0-95B3-4B10C5198384}" destId="{86E30D4E-1A8F-47FB-9004-D9DBB573E0D2}" srcOrd="0" destOrd="0" presId="urn:microsoft.com/office/officeart/2005/8/layout/vList3"/>
    <dgm:cxn modelId="{93793EC3-614F-5847-913A-D36AB6EC17C5}" type="presParOf" srcId="{7E445FD6-8B43-4DC0-95B3-4B10C5198384}" destId="{598E334F-5F82-4F79-9190-72E3C45112F7}" srcOrd="1" destOrd="0" presId="urn:microsoft.com/office/officeart/2005/8/layout/vList3"/>
    <dgm:cxn modelId="{8AD2A8BB-EAF3-B34F-8705-6C63E2F1CC48}" type="presParOf" srcId="{C69D6740-C542-4406-81F0-6B68FFF479CE}" destId="{2A0ED388-31EB-47F1-8878-AA0F0DC2D986}" srcOrd="1" destOrd="0" presId="urn:microsoft.com/office/officeart/2005/8/layout/vList3"/>
    <dgm:cxn modelId="{5978699E-E3A5-564D-8850-E8E5FCC6FD6C}" type="presParOf" srcId="{C69D6740-C542-4406-81F0-6B68FFF479CE}" destId="{4107D946-519E-4BC0-839A-D3D192C4C62A}" srcOrd="2" destOrd="0" presId="urn:microsoft.com/office/officeart/2005/8/layout/vList3"/>
    <dgm:cxn modelId="{62835E1D-4F0E-D648-B6C4-5B989667FE65}" type="presParOf" srcId="{4107D946-519E-4BC0-839A-D3D192C4C62A}" destId="{C88A5982-F0D1-4148-B731-168BD3EFC341}" srcOrd="0" destOrd="0" presId="urn:microsoft.com/office/officeart/2005/8/layout/vList3"/>
    <dgm:cxn modelId="{E7D38D54-B7B1-9847-841B-830B732DDD2C}" type="presParOf" srcId="{4107D946-519E-4BC0-839A-D3D192C4C62A}" destId="{51B436B8-0AB9-4B7B-BB3B-8DBC7F5DF329}" srcOrd="1" destOrd="0" presId="urn:microsoft.com/office/officeart/2005/8/layout/vList3"/>
    <dgm:cxn modelId="{F8F5BE57-EB2A-F045-AD60-0773018B638C}" type="presParOf" srcId="{C69D6740-C542-4406-81F0-6B68FFF479CE}" destId="{AFF1EB56-ED22-4466-AAE7-B967E635D579}" srcOrd="3" destOrd="0" presId="urn:microsoft.com/office/officeart/2005/8/layout/vList3"/>
    <dgm:cxn modelId="{49F19D65-F4B4-BC40-9D18-04C6BF41867F}" type="presParOf" srcId="{C69D6740-C542-4406-81F0-6B68FFF479CE}" destId="{E23DCA86-6B9E-4BFD-8102-FDB74FA1C19A}" srcOrd="4" destOrd="0" presId="urn:microsoft.com/office/officeart/2005/8/layout/vList3"/>
    <dgm:cxn modelId="{C21C9F16-5722-E74D-95E3-F4F9915B286D}" type="presParOf" srcId="{E23DCA86-6B9E-4BFD-8102-FDB74FA1C19A}" destId="{22121768-2196-46A5-A289-C00CA2E3B1DF}" srcOrd="0" destOrd="0" presId="urn:microsoft.com/office/officeart/2005/8/layout/vList3"/>
    <dgm:cxn modelId="{1B829976-18E7-4541-9527-9B746DA86FA5}" type="presParOf" srcId="{E23DCA86-6B9E-4BFD-8102-FDB74FA1C19A}" destId="{2144F2BC-A9EA-41D5-9A13-ECE330547E92}" srcOrd="1" destOrd="0" presId="urn:microsoft.com/office/officeart/2005/8/layout/vList3"/>
    <dgm:cxn modelId="{1585163A-20CC-3841-8E1D-DAB204560E94}" type="presParOf" srcId="{C69D6740-C542-4406-81F0-6B68FFF479CE}" destId="{DC95ECAE-B8E3-43EF-89EE-D8F0DFBA506A}" srcOrd="5" destOrd="0" presId="urn:microsoft.com/office/officeart/2005/8/layout/vList3"/>
    <dgm:cxn modelId="{FD7C0C11-6486-764A-96FA-FB3F739FF780}" type="presParOf" srcId="{C69D6740-C542-4406-81F0-6B68FFF479CE}" destId="{CD1658E2-CE71-40FC-AAD4-FA0E31524B42}" srcOrd="6" destOrd="0" presId="urn:microsoft.com/office/officeart/2005/8/layout/vList3"/>
    <dgm:cxn modelId="{FCC3056B-48B4-6949-882A-A6DD36DA1D32}" type="presParOf" srcId="{CD1658E2-CE71-40FC-AAD4-FA0E31524B42}" destId="{C7C2A8B4-F7EF-4C87-B35C-2775E2859916}" srcOrd="0" destOrd="0" presId="urn:microsoft.com/office/officeart/2005/8/layout/vList3"/>
    <dgm:cxn modelId="{EE70BC97-EC58-9F4E-AC6A-B6E00AA89F74}" type="presParOf" srcId="{CD1658E2-CE71-40FC-AAD4-FA0E31524B42}" destId="{43DE381C-6217-4B3C-AACC-6EB078150EBE}" srcOrd="1" destOrd="0" presId="urn:microsoft.com/office/officeart/2005/8/layout/vList3"/>
    <dgm:cxn modelId="{CB2A1FC0-6498-1041-AF02-CC336D38D995}" type="presParOf" srcId="{C69D6740-C542-4406-81F0-6B68FFF479CE}" destId="{CD4A42FC-E2C7-4283-93B4-1F6B0D29044C}" srcOrd="7" destOrd="0" presId="urn:microsoft.com/office/officeart/2005/8/layout/vList3"/>
    <dgm:cxn modelId="{0C1232E3-0FC0-1443-A8C8-C1DCF7802D98}" type="presParOf" srcId="{C69D6740-C542-4406-81F0-6B68FFF479CE}" destId="{E9C31335-274D-456D-B3AE-4DFEE353F234}" srcOrd="8" destOrd="0" presId="urn:microsoft.com/office/officeart/2005/8/layout/vList3"/>
    <dgm:cxn modelId="{23A99D0F-E256-F741-8181-6FB48DA9BB37}" type="presParOf" srcId="{E9C31335-274D-456D-B3AE-4DFEE353F234}" destId="{A9952F64-FDD2-4407-82CB-7FC4FDAF4FFF}" srcOrd="0" destOrd="0" presId="urn:microsoft.com/office/officeart/2005/8/layout/vList3"/>
    <dgm:cxn modelId="{0E2EE928-5AD2-8542-A340-171563D8BB11}" type="presParOf" srcId="{E9C31335-274D-456D-B3AE-4DFEE353F234}" destId="{61222E39-4BBB-44F4-84AA-762E2A6CF06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33DE98-C2FA-4972-870D-9AB65B34DBAC}" type="doc">
      <dgm:prSet loTypeId="urn:microsoft.com/office/officeart/2005/8/layout/hList7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GB"/>
        </a:p>
      </dgm:t>
    </dgm:pt>
    <dgm:pt modelId="{1B089168-4729-4F24-B6E0-5E7DC4DC0D32}">
      <dgm:prSet phldrT="[Text]" custT="1"/>
      <dgm:spPr/>
      <dgm:t>
        <a:bodyPr/>
        <a:lstStyle/>
        <a:p>
          <a:r>
            <a:rPr lang="en-US" sz="1800" dirty="0" smtClean="0"/>
            <a:t>Tails</a:t>
          </a:r>
        </a:p>
        <a:p>
          <a:r>
            <a:rPr lang="en-US" sz="1800" dirty="0" err="1" smtClean="0"/>
            <a:t>Whonix</a:t>
          </a:r>
          <a:endParaRPr lang="en-US" sz="1800" dirty="0" smtClean="0"/>
        </a:p>
        <a:p>
          <a:r>
            <a:rPr lang="en-US" sz="1800" dirty="0" err="1" smtClean="0"/>
            <a:t>Qubes</a:t>
          </a:r>
          <a:endParaRPr lang="en-GB" sz="1800" dirty="0"/>
        </a:p>
      </dgm:t>
    </dgm:pt>
    <dgm:pt modelId="{62D70833-B6FE-4D0B-9014-AB1349E3DB0E}" type="parTrans" cxnId="{CD7097EB-F0E1-4B88-9297-5271B0956EE6}">
      <dgm:prSet/>
      <dgm:spPr/>
      <dgm:t>
        <a:bodyPr/>
        <a:lstStyle/>
        <a:p>
          <a:endParaRPr lang="en-GB" sz="2800"/>
        </a:p>
      </dgm:t>
    </dgm:pt>
    <dgm:pt modelId="{56E51B65-B296-418F-AFE8-EA340223C6E4}" type="sibTrans" cxnId="{CD7097EB-F0E1-4B88-9297-5271B0956EE6}">
      <dgm:prSet/>
      <dgm:spPr/>
      <dgm:t>
        <a:bodyPr/>
        <a:lstStyle/>
        <a:p>
          <a:endParaRPr lang="en-GB" sz="2800"/>
        </a:p>
      </dgm:t>
    </dgm:pt>
    <dgm:pt modelId="{7468200A-F404-4C61-9983-FA7D489511FE}">
      <dgm:prSet phldrT="[Text]" custT="1"/>
      <dgm:spPr/>
      <dgm:t>
        <a:bodyPr/>
        <a:lstStyle/>
        <a:p>
          <a:r>
            <a:rPr lang="en-US" sz="1800" dirty="0" smtClean="0"/>
            <a:t>TOR Browser</a:t>
          </a:r>
          <a:endParaRPr lang="en-GB" sz="1800" dirty="0"/>
        </a:p>
      </dgm:t>
    </dgm:pt>
    <dgm:pt modelId="{9E838D30-B6D2-462F-B296-979BA47248AE}" type="parTrans" cxnId="{F6FEF4E8-21D4-4333-87AA-16481F867FD6}">
      <dgm:prSet/>
      <dgm:spPr/>
      <dgm:t>
        <a:bodyPr/>
        <a:lstStyle/>
        <a:p>
          <a:endParaRPr lang="en-GB" sz="2800"/>
        </a:p>
      </dgm:t>
    </dgm:pt>
    <dgm:pt modelId="{BB4FFA43-9094-4F82-863D-AE41B47BE0A7}" type="sibTrans" cxnId="{F6FEF4E8-21D4-4333-87AA-16481F867FD6}">
      <dgm:prSet/>
      <dgm:spPr/>
      <dgm:t>
        <a:bodyPr/>
        <a:lstStyle/>
        <a:p>
          <a:endParaRPr lang="en-GB" sz="2800"/>
        </a:p>
      </dgm:t>
    </dgm:pt>
    <dgm:pt modelId="{03D1974D-C8EA-44B8-8018-40B3686CADDD}">
      <dgm:prSet phldrT="[Text]" custT="1"/>
      <dgm:spPr/>
      <dgm:t>
        <a:bodyPr/>
        <a:lstStyle/>
        <a:p>
          <a:r>
            <a:rPr lang="en-US" sz="1800" dirty="0" smtClean="0"/>
            <a:t>TOR Atlas</a:t>
          </a:r>
          <a:endParaRPr lang="en-GB" sz="1800" dirty="0"/>
        </a:p>
      </dgm:t>
    </dgm:pt>
    <dgm:pt modelId="{7C75C4B0-FD1A-48E4-AFBE-204A270D426D}" type="parTrans" cxnId="{EE9B1452-88E9-4350-885F-6A6816519844}">
      <dgm:prSet/>
      <dgm:spPr/>
      <dgm:t>
        <a:bodyPr/>
        <a:lstStyle/>
        <a:p>
          <a:endParaRPr lang="en-GB" sz="2800"/>
        </a:p>
      </dgm:t>
    </dgm:pt>
    <dgm:pt modelId="{F3DCB8E3-8E31-4195-9FCC-DCA815AC79B3}" type="sibTrans" cxnId="{EE9B1452-88E9-4350-885F-6A6816519844}">
      <dgm:prSet/>
      <dgm:spPr/>
      <dgm:t>
        <a:bodyPr/>
        <a:lstStyle/>
        <a:p>
          <a:endParaRPr lang="en-GB" sz="2800"/>
        </a:p>
      </dgm:t>
    </dgm:pt>
    <dgm:pt modelId="{416F9751-5114-4B15-8D42-CBB0411B00F5}">
      <dgm:prSet phldrT="[Text]" custT="1"/>
      <dgm:spPr/>
      <dgm:t>
        <a:bodyPr/>
        <a:lstStyle/>
        <a:p>
          <a:r>
            <a:rPr lang="en-US" sz="1800" dirty="0" smtClean="0"/>
            <a:t>Stem </a:t>
          </a:r>
          <a:r>
            <a:rPr lang="en-US" sz="1200" dirty="0" smtClean="0"/>
            <a:t>(Development Environment)</a:t>
          </a:r>
          <a:endParaRPr lang="en-GB" sz="1200" dirty="0"/>
        </a:p>
      </dgm:t>
    </dgm:pt>
    <dgm:pt modelId="{66CA2E82-6A25-48CD-854C-8530E0DD8584}" type="parTrans" cxnId="{78BC85EB-2AAA-473F-8F90-535AB653CBFC}">
      <dgm:prSet/>
      <dgm:spPr/>
      <dgm:t>
        <a:bodyPr/>
        <a:lstStyle/>
        <a:p>
          <a:endParaRPr lang="en-GB" sz="2800"/>
        </a:p>
      </dgm:t>
    </dgm:pt>
    <dgm:pt modelId="{49928111-8434-47A2-A3CF-ECA887AB44E6}" type="sibTrans" cxnId="{78BC85EB-2AAA-473F-8F90-535AB653CBFC}">
      <dgm:prSet/>
      <dgm:spPr/>
      <dgm:t>
        <a:bodyPr/>
        <a:lstStyle/>
        <a:p>
          <a:endParaRPr lang="en-GB" sz="2800"/>
        </a:p>
      </dgm:t>
    </dgm:pt>
    <dgm:pt modelId="{6DF66865-43A1-431C-8D9A-A736C1016855}">
      <dgm:prSet phldrT="[Text]" custT="1"/>
      <dgm:spPr/>
      <dgm:t>
        <a:bodyPr/>
        <a:lstStyle/>
        <a:p>
          <a:r>
            <a:rPr lang="en-US" sz="1800" dirty="0" smtClean="0"/>
            <a:t>Orbot (Android)</a:t>
          </a:r>
          <a:endParaRPr lang="en-GB" sz="1800" dirty="0"/>
        </a:p>
      </dgm:t>
    </dgm:pt>
    <dgm:pt modelId="{90C99441-A3F6-4826-AE45-45A7DED87F74}" type="parTrans" cxnId="{C97404B2-FA6F-4D83-9852-CD6CD9BFEB38}">
      <dgm:prSet/>
      <dgm:spPr/>
      <dgm:t>
        <a:bodyPr/>
        <a:lstStyle/>
        <a:p>
          <a:endParaRPr lang="en-GB" sz="2800"/>
        </a:p>
      </dgm:t>
    </dgm:pt>
    <dgm:pt modelId="{CF108212-2A95-407C-9119-6554595E2B8E}" type="sibTrans" cxnId="{C97404B2-FA6F-4D83-9852-CD6CD9BFEB38}">
      <dgm:prSet/>
      <dgm:spPr/>
      <dgm:t>
        <a:bodyPr/>
        <a:lstStyle/>
        <a:p>
          <a:endParaRPr lang="en-GB" sz="2800"/>
        </a:p>
      </dgm:t>
    </dgm:pt>
    <dgm:pt modelId="{76187830-DC17-4A5D-8A05-9AB7F3E784B0}">
      <dgm:prSet phldrT="[Text]" custT="1"/>
      <dgm:spPr/>
      <dgm:t>
        <a:bodyPr/>
        <a:lstStyle/>
        <a:p>
          <a:r>
            <a:rPr lang="en-US" sz="1800" dirty="0" smtClean="0"/>
            <a:t>ARM (Shell)</a:t>
          </a:r>
          <a:endParaRPr lang="en-GB" sz="1800" dirty="0"/>
        </a:p>
      </dgm:t>
    </dgm:pt>
    <dgm:pt modelId="{3C8B8294-ED09-4565-9080-1A3280103778}" type="parTrans" cxnId="{7446E1BD-FB60-4628-A063-DDD8646590E7}">
      <dgm:prSet/>
      <dgm:spPr/>
      <dgm:t>
        <a:bodyPr/>
        <a:lstStyle/>
        <a:p>
          <a:endParaRPr lang="en-GB" sz="2800"/>
        </a:p>
      </dgm:t>
    </dgm:pt>
    <dgm:pt modelId="{9E1A0B0A-C7F6-48B3-9E08-6236EA8B33C4}" type="sibTrans" cxnId="{7446E1BD-FB60-4628-A063-DDD8646590E7}">
      <dgm:prSet/>
      <dgm:spPr/>
      <dgm:t>
        <a:bodyPr/>
        <a:lstStyle/>
        <a:p>
          <a:endParaRPr lang="en-GB" sz="2800"/>
        </a:p>
      </dgm:t>
    </dgm:pt>
    <dgm:pt modelId="{5D4745F6-64D0-4E8E-8D0A-2261E5243E38}">
      <dgm:prSet phldrT="[Text]" custT="1"/>
      <dgm:spPr/>
      <dgm:t>
        <a:bodyPr/>
        <a:lstStyle/>
        <a:p>
          <a:r>
            <a:rPr lang="en-US" sz="1800" dirty="0" smtClean="0"/>
            <a:t>Bridges &amp;</a:t>
          </a:r>
        </a:p>
        <a:p>
          <a:r>
            <a:rPr lang="en-US" sz="1800" dirty="0" smtClean="0"/>
            <a:t>Pluggable </a:t>
          </a:r>
          <a:r>
            <a:rPr lang="en-US" sz="1800" dirty="0" smtClean="0"/>
            <a:t>Transports</a:t>
          </a:r>
          <a:endParaRPr lang="en-GB" sz="1800" dirty="0"/>
        </a:p>
      </dgm:t>
    </dgm:pt>
    <dgm:pt modelId="{A3A3B1BB-8377-4B2F-B388-F5FF352CB75F}" type="parTrans" cxnId="{8F55A411-37E5-4C8C-8898-32037BF570E7}">
      <dgm:prSet/>
      <dgm:spPr/>
      <dgm:t>
        <a:bodyPr/>
        <a:lstStyle/>
        <a:p>
          <a:endParaRPr lang="en-GB" sz="2800"/>
        </a:p>
      </dgm:t>
    </dgm:pt>
    <dgm:pt modelId="{BA058FC7-1813-4DE7-B81E-B52C0B0FBD1A}" type="sibTrans" cxnId="{8F55A411-37E5-4C8C-8898-32037BF570E7}">
      <dgm:prSet/>
      <dgm:spPr/>
      <dgm:t>
        <a:bodyPr/>
        <a:lstStyle/>
        <a:p>
          <a:endParaRPr lang="en-GB" sz="2800"/>
        </a:p>
      </dgm:t>
    </dgm:pt>
    <dgm:pt modelId="{0923F8E6-7D7F-43DF-BE12-F48A1EA5C02C}">
      <dgm:prSet phldrT="[Text]" custT="1"/>
      <dgm:spPr/>
      <dgm:t>
        <a:bodyPr/>
        <a:lstStyle/>
        <a:p>
          <a:r>
            <a:rPr lang="en-US" sz="1800" dirty="0" smtClean="0"/>
            <a:t>TOR </a:t>
          </a:r>
          <a:r>
            <a:rPr lang="en-US" sz="1800" dirty="0" smtClean="0"/>
            <a:t>Cloud</a:t>
          </a:r>
        </a:p>
        <a:p>
          <a:r>
            <a:rPr lang="en-GB" sz="1700" i="1" dirty="0" smtClean="0"/>
            <a:t>(deprecated)</a:t>
          </a:r>
          <a:endParaRPr lang="en-GB" sz="1700" i="1" dirty="0"/>
        </a:p>
      </dgm:t>
    </dgm:pt>
    <dgm:pt modelId="{C8D0069E-E753-4B37-8EB2-C504059CA30D}" type="parTrans" cxnId="{88B006CA-7497-4B19-A7C0-CF3A69036B96}">
      <dgm:prSet/>
      <dgm:spPr/>
      <dgm:t>
        <a:bodyPr/>
        <a:lstStyle/>
        <a:p>
          <a:endParaRPr lang="en-GB" sz="2800"/>
        </a:p>
      </dgm:t>
    </dgm:pt>
    <dgm:pt modelId="{D12B9904-3C3D-4F3D-ADF4-87CC896BBE02}" type="sibTrans" cxnId="{88B006CA-7497-4B19-A7C0-CF3A69036B96}">
      <dgm:prSet/>
      <dgm:spPr/>
      <dgm:t>
        <a:bodyPr/>
        <a:lstStyle/>
        <a:p>
          <a:endParaRPr lang="en-GB" sz="2800"/>
        </a:p>
      </dgm:t>
    </dgm:pt>
    <dgm:pt modelId="{3876DD73-ABBE-4FCB-9E22-701BDA8E9982}" type="pres">
      <dgm:prSet presAssocID="{4333DE98-C2FA-4972-870D-9AB65B34DBA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D72BCE30-259F-4165-AFCA-3EEAC819EDB6}" type="pres">
      <dgm:prSet presAssocID="{4333DE98-C2FA-4972-870D-9AB65B34DBAC}" presName="fgShape" presStyleLbl="fgShp" presStyleIdx="0" presStyleCnt="1"/>
      <dgm:spPr/>
      <dgm:t>
        <a:bodyPr/>
        <a:lstStyle/>
        <a:p>
          <a:endParaRPr lang="en-GB"/>
        </a:p>
      </dgm:t>
    </dgm:pt>
    <dgm:pt modelId="{3CD31884-3CA7-4803-9575-9AE14F570389}" type="pres">
      <dgm:prSet presAssocID="{4333DE98-C2FA-4972-870D-9AB65B34DBAC}" presName="linComp" presStyleCnt="0"/>
      <dgm:spPr/>
      <dgm:t>
        <a:bodyPr/>
        <a:lstStyle/>
        <a:p>
          <a:endParaRPr lang="en-GB"/>
        </a:p>
      </dgm:t>
    </dgm:pt>
    <dgm:pt modelId="{E5D132F6-202B-4431-9C2F-226AF9654BB1}" type="pres">
      <dgm:prSet presAssocID="{1B089168-4729-4F24-B6E0-5E7DC4DC0D32}" presName="compNode" presStyleCnt="0"/>
      <dgm:spPr/>
      <dgm:t>
        <a:bodyPr/>
        <a:lstStyle/>
        <a:p>
          <a:endParaRPr lang="en-GB"/>
        </a:p>
      </dgm:t>
    </dgm:pt>
    <dgm:pt modelId="{D778B20B-1666-4620-BEF9-35D0858A0DCE}" type="pres">
      <dgm:prSet presAssocID="{1B089168-4729-4F24-B6E0-5E7DC4DC0D32}" presName="bkgdShape" presStyleLbl="node1" presStyleIdx="0" presStyleCnt="8"/>
      <dgm:spPr/>
      <dgm:t>
        <a:bodyPr/>
        <a:lstStyle/>
        <a:p>
          <a:endParaRPr lang="en-GB"/>
        </a:p>
      </dgm:t>
    </dgm:pt>
    <dgm:pt modelId="{CAE92AD8-68DD-40A5-8E7D-DB88695394B4}" type="pres">
      <dgm:prSet presAssocID="{1B089168-4729-4F24-B6E0-5E7DC4DC0D32}" presName="nodeTx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D589317-F694-4652-917C-A379BADC2FD1}" type="pres">
      <dgm:prSet presAssocID="{1B089168-4729-4F24-B6E0-5E7DC4DC0D32}" presName="invisiNode" presStyleLbl="node1" presStyleIdx="0" presStyleCnt="8"/>
      <dgm:spPr/>
      <dgm:t>
        <a:bodyPr/>
        <a:lstStyle/>
        <a:p>
          <a:endParaRPr lang="en-GB"/>
        </a:p>
      </dgm:t>
    </dgm:pt>
    <dgm:pt modelId="{979E5458-6EEA-466F-8045-EF6A44E4ECFA}" type="pres">
      <dgm:prSet presAssocID="{1B089168-4729-4F24-B6E0-5E7DC4DC0D32}" presName="imagNode" presStyleLbl="fgImgPlace1" presStyleIdx="0" presStyleCnt="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9B856A35-0829-43F7-B842-05B4C1E2F4E1}" type="pres">
      <dgm:prSet presAssocID="{56E51B65-B296-418F-AFE8-EA340223C6E4}" presName="sibTrans" presStyleLbl="sibTrans2D1" presStyleIdx="0" presStyleCnt="0"/>
      <dgm:spPr/>
      <dgm:t>
        <a:bodyPr/>
        <a:lstStyle/>
        <a:p>
          <a:endParaRPr lang="en-GB"/>
        </a:p>
      </dgm:t>
    </dgm:pt>
    <dgm:pt modelId="{8C572271-C6B1-448D-B160-F3F92BDC22A9}" type="pres">
      <dgm:prSet presAssocID="{7468200A-F404-4C61-9983-FA7D489511FE}" presName="compNode" presStyleCnt="0"/>
      <dgm:spPr/>
      <dgm:t>
        <a:bodyPr/>
        <a:lstStyle/>
        <a:p>
          <a:endParaRPr lang="en-GB"/>
        </a:p>
      </dgm:t>
    </dgm:pt>
    <dgm:pt modelId="{30B49EF2-B7FF-4FE1-93DC-5A2885A1C8DA}" type="pres">
      <dgm:prSet presAssocID="{7468200A-F404-4C61-9983-FA7D489511FE}" presName="bkgdShape" presStyleLbl="node1" presStyleIdx="1" presStyleCnt="8"/>
      <dgm:spPr/>
      <dgm:t>
        <a:bodyPr/>
        <a:lstStyle/>
        <a:p>
          <a:endParaRPr lang="en-GB"/>
        </a:p>
      </dgm:t>
    </dgm:pt>
    <dgm:pt modelId="{AA7F135C-4B94-448F-A45E-14AEB53AF974}" type="pres">
      <dgm:prSet presAssocID="{7468200A-F404-4C61-9983-FA7D489511FE}" presName="nodeTx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3EEA636-3C61-4CBB-813C-845DD53B2858}" type="pres">
      <dgm:prSet presAssocID="{7468200A-F404-4C61-9983-FA7D489511FE}" presName="invisiNode" presStyleLbl="node1" presStyleIdx="1" presStyleCnt="8"/>
      <dgm:spPr/>
      <dgm:t>
        <a:bodyPr/>
        <a:lstStyle/>
        <a:p>
          <a:endParaRPr lang="en-GB"/>
        </a:p>
      </dgm:t>
    </dgm:pt>
    <dgm:pt modelId="{65EE34DC-D3B5-41F7-BA06-6BCF9DF9E303}" type="pres">
      <dgm:prSet presAssocID="{7468200A-F404-4C61-9983-FA7D489511FE}" presName="imagNode" presStyleLbl="fgImgPlace1" presStyleIdx="1" presStyleCnt="8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5D0CDE0E-08D1-4EED-823F-8F812F0EE3DC}" type="pres">
      <dgm:prSet presAssocID="{BB4FFA43-9094-4F82-863D-AE41B47BE0A7}" presName="sibTrans" presStyleLbl="sibTrans2D1" presStyleIdx="0" presStyleCnt="0"/>
      <dgm:spPr/>
      <dgm:t>
        <a:bodyPr/>
        <a:lstStyle/>
        <a:p>
          <a:endParaRPr lang="en-GB"/>
        </a:p>
      </dgm:t>
    </dgm:pt>
    <dgm:pt modelId="{83ED1F36-3F2D-4725-A0E8-D5311D6CEC63}" type="pres">
      <dgm:prSet presAssocID="{03D1974D-C8EA-44B8-8018-40B3686CADDD}" presName="compNode" presStyleCnt="0"/>
      <dgm:spPr/>
      <dgm:t>
        <a:bodyPr/>
        <a:lstStyle/>
        <a:p>
          <a:endParaRPr lang="en-GB"/>
        </a:p>
      </dgm:t>
    </dgm:pt>
    <dgm:pt modelId="{FCC745FE-43E2-425B-962B-1851523F2FB1}" type="pres">
      <dgm:prSet presAssocID="{03D1974D-C8EA-44B8-8018-40B3686CADDD}" presName="bkgdShape" presStyleLbl="node1" presStyleIdx="2" presStyleCnt="8"/>
      <dgm:spPr/>
      <dgm:t>
        <a:bodyPr/>
        <a:lstStyle/>
        <a:p>
          <a:endParaRPr lang="en-GB"/>
        </a:p>
      </dgm:t>
    </dgm:pt>
    <dgm:pt modelId="{68B319A3-3637-4AFB-A96A-3F49503BDB97}" type="pres">
      <dgm:prSet presAssocID="{03D1974D-C8EA-44B8-8018-40B3686CADDD}" presName="nodeTx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4869F68-DAED-4AF4-966C-7249F505E9BF}" type="pres">
      <dgm:prSet presAssocID="{03D1974D-C8EA-44B8-8018-40B3686CADDD}" presName="invisiNode" presStyleLbl="node1" presStyleIdx="2" presStyleCnt="8"/>
      <dgm:spPr/>
      <dgm:t>
        <a:bodyPr/>
        <a:lstStyle/>
        <a:p>
          <a:endParaRPr lang="en-GB"/>
        </a:p>
      </dgm:t>
    </dgm:pt>
    <dgm:pt modelId="{34ADBE41-B015-4515-A738-7663B82E9A45}" type="pres">
      <dgm:prSet presAssocID="{03D1974D-C8EA-44B8-8018-40B3686CADDD}" presName="imagNode" presStyleLbl="fgImgPlace1" presStyleIdx="2" presStyleCnt="8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66A9AFA8-ED97-493F-A5C3-C3552BF1F4C5}" type="pres">
      <dgm:prSet presAssocID="{F3DCB8E3-8E31-4195-9FCC-DCA815AC79B3}" presName="sibTrans" presStyleLbl="sibTrans2D1" presStyleIdx="0" presStyleCnt="0"/>
      <dgm:spPr/>
      <dgm:t>
        <a:bodyPr/>
        <a:lstStyle/>
        <a:p>
          <a:endParaRPr lang="en-GB"/>
        </a:p>
      </dgm:t>
    </dgm:pt>
    <dgm:pt modelId="{08701C20-C506-4F21-9B91-F450F660689F}" type="pres">
      <dgm:prSet presAssocID="{416F9751-5114-4B15-8D42-CBB0411B00F5}" presName="compNode" presStyleCnt="0"/>
      <dgm:spPr/>
      <dgm:t>
        <a:bodyPr/>
        <a:lstStyle/>
        <a:p>
          <a:endParaRPr lang="en-GB"/>
        </a:p>
      </dgm:t>
    </dgm:pt>
    <dgm:pt modelId="{8E887233-6493-4790-ADF7-BA120B71CA6E}" type="pres">
      <dgm:prSet presAssocID="{416F9751-5114-4B15-8D42-CBB0411B00F5}" presName="bkgdShape" presStyleLbl="node1" presStyleIdx="3" presStyleCnt="8"/>
      <dgm:spPr/>
      <dgm:t>
        <a:bodyPr/>
        <a:lstStyle/>
        <a:p>
          <a:endParaRPr lang="en-GB"/>
        </a:p>
      </dgm:t>
    </dgm:pt>
    <dgm:pt modelId="{64AB142E-722D-4347-A978-D261569691B5}" type="pres">
      <dgm:prSet presAssocID="{416F9751-5114-4B15-8D42-CBB0411B00F5}" presName="nodeTx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A5F3B80-644C-40F7-9B29-795BB6792EC3}" type="pres">
      <dgm:prSet presAssocID="{416F9751-5114-4B15-8D42-CBB0411B00F5}" presName="invisiNode" presStyleLbl="node1" presStyleIdx="3" presStyleCnt="8"/>
      <dgm:spPr/>
      <dgm:t>
        <a:bodyPr/>
        <a:lstStyle/>
        <a:p>
          <a:endParaRPr lang="en-GB"/>
        </a:p>
      </dgm:t>
    </dgm:pt>
    <dgm:pt modelId="{3883E17F-4F64-44C2-92AB-520CAA857267}" type="pres">
      <dgm:prSet presAssocID="{416F9751-5114-4B15-8D42-CBB0411B00F5}" presName="imagNode" presStyleLbl="fgImgPlace1" presStyleIdx="3" presStyleCnt="8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3428E052-4DB3-4B59-853C-46698D0135CD}" type="pres">
      <dgm:prSet presAssocID="{49928111-8434-47A2-A3CF-ECA887AB44E6}" presName="sibTrans" presStyleLbl="sibTrans2D1" presStyleIdx="0" presStyleCnt="0"/>
      <dgm:spPr/>
      <dgm:t>
        <a:bodyPr/>
        <a:lstStyle/>
        <a:p>
          <a:endParaRPr lang="en-GB"/>
        </a:p>
      </dgm:t>
    </dgm:pt>
    <dgm:pt modelId="{83809273-07EC-4A80-B8E0-67DC057E1559}" type="pres">
      <dgm:prSet presAssocID="{6DF66865-43A1-431C-8D9A-A736C1016855}" presName="compNode" presStyleCnt="0"/>
      <dgm:spPr/>
      <dgm:t>
        <a:bodyPr/>
        <a:lstStyle/>
        <a:p>
          <a:endParaRPr lang="en-GB"/>
        </a:p>
      </dgm:t>
    </dgm:pt>
    <dgm:pt modelId="{1A0849CA-1266-4178-8C45-64CA13F2B646}" type="pres">
      <dgm:prSet presAssocID="{6DF66865-43A1-431C-8D9A-A736C1016855}" presName="bkgdShape" presStyleLbl="node1" presStyleIdx="4" presStyleCnt="8"/>
      <dgm:spPr/>
      <dgm:t>
        <a:bodyPr/>
        <a:lstStyle/>
        <a:p>
          <a:endParaRPr lang="en-GB"/>
        </a:p>
      </dgm:t>
    </dgm:pt>
    <dgm:pt modelId="{C24672E6-08E4-469F-8B92-82580909DD2E}" type="pres">
      <dgm:prSet presAssocID="{6DF66865-43A1-431C-8D9A-A736C1016855}" presName="nodeTx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9891A5D-F85D-4ACF-BDC5-4996F91B6556}" type="pres">
      <dgm:prSet presAssocID="{6DF66865-43A1-431C-8D9A-A736C1016855}" presName="invisiNode" presStyleLbl="node1" presStyleIdx="4" presStyleCnt="8"/>
      <dgm:spPr/>
      <dgm:t>
        <a:bodyPr/>
        <a:lstStyle/>
        <a:p>
          <a:endParaRPr lang="en-GB"/>
        </a:p>
      </dgm:t>
    </dgm:pt>
    <dgm:pt modelId="{93DED4A8-5B97-4584-B72B-21116EA6B94A}" type="pres">
      <dgm:prSet presAssocID="{6DF66865-43A1-431C-8D9A-A736C1016855}" presName="imagNode" presStyleLbl="fgImgPlace1" presStyleIdx="4" presStyleCnt="8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853436C5-652D-4D5F-B182-E434724CBE9B}" type="pres">
      <dgm:prSet presAssocID="{CF108212-2A95-407C-9119-6554595E2B8E}" presName="sibTrans" presStyleLbl="sibTrans2D1" presStyleIdx="0" presStyleCnt="0"/>
      <dgm:spPr/>
      <dgm:t>
        <a:bodyPr/>
        <a:lstStyle/>
        <a:p>
          <a:endParaRPr lang="en-GB"/>
        </a:p>
      </dgm:t>
    </dgm:pt>
    <dgm:pt modelId="{FCED9DC2-96F3-4C73-B644-E23A8750BE34}" type="pres">
      <dgm:prSet presAssocID="{76187830-DC17-4A5D-8A05-9AB7F3E784B0}" presName="compNode" presStyleCnt="0"/>
      <dgm:spPr/>
      <dgm:t>
        <a:bodyPr/>
        <a:lstStyle/>
        <a:p>
          <a:endParaRPr lang="en-GB"/>
        </a:p>
      </dgm:t>
    </dgm:pt>
    <dgm:pt modelId="{39F51087-3F0E-4B9F-A480-D6DFD7166532}" type="pres">
      <dgm:prSet presAssocID="{76187830-DC17-4A5D-8A05-9AB7F3E784B0}" presName="bkgdShape" presStyleLbl="node1" presStyleIdx="5" presStyleCnt="8"/>
      <dgm:spPr/>
      <dgm:t>
        <a:bodyPr/>
        <a:lstStyle/>
        <a:p>
          <a:endParaRPr lang="en-GB"/>
        </a:p>
      </dgm:t>
    </dgm:pt>
    <dgm:pt modelId="{46D80646-84FC-464A-AB34-395EABA7E308}" type="pres">
      <dgm:prSet presAssocID="{76187830-DC17-4A5D-8A05-9AB7F3E784B0}" presName="nodeTx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D09287E-E41C-4544-8F34-D19C1F67D81B}" type="pres">
      <dgm:prSet presAssocID="{76187830-DC17-4A5D-8A05-9AB7F3E784B0}" presName="invisiNode" presStyleLbl="node1" presStyleIdx="5" presStyleCnt="8"/>
      <dgm:spPr/>
      <dgm:t>
        <a:bodyPr/>
        <a:lstStyle/>
        <a:p>
          <a:endParaRPr lang="en-GB"/>
        </a:p>
      </dgm:t>
    </dgm:pt>
    <dgm:pt modelId="{5D29D43D-CCCB-4B82-A01F-85E39960EC02}" type="pres">
      <dgm:prSet presAssocID="{76187830-DC17-4A5D-8A05-9AB7F3E784B0}" presName="imagNode" presStyleLbl="fgImgPlace1" presStyleIdx="5" presStyleCnt="8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28AF53A3-86B7-4A73-82EC-4FCB882CA7F8}" type="pres">
      <dgm:prSet presAssocID="{9E1A0B0A-C7F6-48B3-9E08-6236EA8B33C4}" presName="sibTrans" presStyleLbl="sibTrans2D1" presStyleIdx="0" presStyleCnt="0"/>
      <dgm:spPr/>
      <dgm:t>
        <a:bodyPr/>
        <a:lstStyle/>
        <a:p>
          <a:endParaRPr lang="en-GB"/>
        </a:p>
      </dgm:t>
    </dgm:pt>
    <dgm:pt modelId="{8BB8D9C9-CFB5-4B1C-811B-F8EBDAB9D1D8}" type="pres">
      <dgm:prSet presAssocID="{5D4745F6-64D0-4E8E-8D0A-2261E5243E38}" presName="compNode" presStyleCnt="0"/>
      <dgm:spPr/>
      <dgm:t>
        <a:bodyPr/>
        <a:lstStyle/>
        <a:p>
          <a:endParaRPr lang="en-GB"/>
        </a:p>
      </dgm:t>
    </dgm:pt>
    <dgm:pt modelId="{890E0455-88DF-4CDC-A9B4-3B3960A4935A}" type="pres">
      <dgm:prSet presAssocID="{5D4745F6-64D0-4E8E-8D0A-2261E5243E38}" presName="bkgdShape" presStyleLbl="node1" presStyleIdx="6" presStyleCnt="8"/>
      <dgm:spPr/>
      <dgm:t>
        <a:bodyPr/>
        <a:lstStyle/>
        <a:p>
          <a:endParaRPr lang="en-GB"/>
        </a:p>
      </dgm:t>
    </dgm:pt>
    <dgm:pt modelId="{DBA81224-B504-4FA6-AD53-183CACFF2826}" type="pres">
      <dgm:prSet presAssocID="{5D4745F6-64D0-4E8E-8D0A-2261E5243E38}" presName="nodeTx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3995143-42D3-4D17-9BE7-F736F1ED5941}" type="pres">
      <dgm:prSet presAssocID="{5D4745F6-64D0-4E8E-8D0A-2261E5243E38}" presName="invisiNode" presStyleLbl="node1" presStyleIdx="6" presStyleCnt="8"/>
      <dgm:spPr/>
      <dgm:t>
        <a:bodyPr/>
        <a:lstStyle/>
        <a:p>
          <a:endParaRPr lang="en-GB"/>
        </a:p>
      </dgm:t>
    </dgm:pt>
    <dgm:pt modelId="{32C31B00-0B8D-4886-9987-6571E9A6CE34}" type="pres">
      <dgm:prSet presAssocID="{5D4745F6-64D0-4E8E-8D0A-2261E5243E38}" presName="imagNode" presStyleLbl="fgImgPlace1" presStyleIdx="6" presStyleCnt="8"/>
      <dgm:spPr>
        <a:blipFill rotWithShape="1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7FF1F47E-78FB-42A8-A75B-68E3BF87D71B}" type="pres">
      <dgm:prSet presAssocID="{BA058FC7-1813-4DE7-B81E-B52C0B0FBD1A}" presName="sibTrans" presStyleLbl="sibTrans2D1" presStyleIdx="0" presStyleCnt="0"/>
      <dgm:spPr/>
      <dgm:t>
        <a:bodyPr/>
        <a:lstStyle/>
        <a:p>
          <a:endParaRPr lang="en-GB"/>
        </a:p>
      </dgm:t>
    </dgm:pt>
    <dgm:pt modelId="{EDD97968-B45F-48D3-8294-D4F82CDDD1E4}" type="pres">
      <dgm:prSet presAssocID="{0923F8E6-7D7F-43DF-BE12-F48A1EA5C02C}" presName="compNode" presStyleCnt="0"/>
      <dgm:spPr/>
      <dgm:t>
        <a:bodyPr/>
        <a:lstStyle/>
        <a:p>
          <a:endParaRPr lang="en-GB"/>
        </a:p>
      </dgm:t>
    </dgm:pt>
    <dgm:pt modelId="{35B270E5-A542-4DC2-9645-DC8C9B86DB05}" type="pres">
      <dgm:prSet presAssocID="{0923F8E6-7D7F-43DF-BE12-F48A1EA5C02C}" presName="bkgdShape" presStyleLbl="node1" presStyleIdx="7" presStyleCnt="8"/>
      <dgm:spPr/>
      <dgm:t>
        <a:bodyPr/>
        <a:lstStyle/>
        <a:p>
          <a:endParaRPr lang="en-GB"/>
        </a:p>
      </dgm:t>
    </dgm:pt>
    <dgm:pt modelId="{558000EE-8ED1-49B8-BB63-F3E3C4F251B4}" type="pres">
      <dgm:prSet presAssocID="{0923F8E6-7D7F-43DF-BE12-F48A1EA5C02C}" presName="nodeTx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BA69407-A85E-4A18-A2DF-7CDBCE989ABD}" type="pres">
      <dgm:prSet presAssocID="{0923F8E6-7D7F-43DF-BE12-F48A1EA5C02C}" presName="invisiNode" presStyleLbl="node1" presStyleIdx="7" presStyleCnt="8"/>
      <dgm:spPr/>
      <dgm:t>
        <a:bodyPr/>
        <a:lstStyle/>
        <a:p>
          <a:endParaRPr lang="en-GB"/>
        </a:p>
      </dgm:t>
    </dgm:pt>
    <dgm:pt modelId="{40A8F5CD-3F75-45B8-B6E7-6BF33ED2FB01}" type="pres">
      <dgm:prSet presAssocID="{0923F8E6-7D7F-43DF-BE12-F48A1EA5C02C}" presName="imagNode" presStyleLbl="fgImgPlace1" presStyleIdx="7" presStyleCnt="8"/>
      <dgm:spPr>
        <a:blipFill rotWithShape="1">
          <a:blip xmlns:r="http://schemas.openxmlformats.org/officeDocument/2006/relationships" r:embed="rId8"/>
          <a:stretch>
            <a:fillRect/>
          </a:stretch>
        </a:blipFill>
      </dgm:spPr>
      <dgm:t>
        <a:bodyPr/>
        <a:lstStyle/>
        <a:p>
          <a:endParaRPr lang="en-GB"/>
        </a:p>
      </dgm:t>
    </dgm:pt>
  </dgm:ptLst>
  <dgm:cxnLst>
    <dgm:cxn modelId="{BD5A3726-BD59-EB4B-A01E-B0CBAB3D78E1}" type="presOf" srcId="{7468200A-F404-4C61-9983-FA7D489511FE}" destId="{30B49EF2-B7FF-4FE1-93DC-5A2885A1C8DA}" srcOrd="0" destOrd="0" presId="urn:microsoft.com/office/officeart/2005/8/layout/hList7"/>
    <dgm:cxn modelId="{50D9C926-4B1A-5C41-A8A8-CC04D2D8572B}" type="presOf" srcId="{6DF66865-43A1-431C-8D9A-A736C1016855}" destId="{C24672E6-08E4-469F-8B92-82580909DD2E}" srcOrd="1" destOrd="0" presId="urn:microsoft.com/office/officeart/2005/8/layout/hList7"/>
    <dgm:cxn modelId="{C97404B2-FA6F-4D83-9852-CD6CD9BFEB38}" srcId="{4333DE98-C2FA-4972-870D-9AB65B34DBAC}" destId="{6DF66865-43A1-431C-8D9A-A736C1016855}" srcOrd="4" destOrd="0" parTransId="{90C99441-A3F6-4826-AE45-45A7DED87F74}" sibTransId="{CF108212-2A95-407C-9119-6554595E2B8E}"/>
    <dgm:cxn modelId="{E08F0C5E-9095-2542-97DD-EFAB08AF7429}" type="presOf" srcId="{76187830-DC17-4A5D-8A05-9AB7F3E784B0}" destId="{46D80646-84FC-464A-AB34-395EABA7E308}" srcOrd="1" destOrd="0" presId="urn:microsoft.com/office/officeart/2005/8/layout/hList7"/>
    <dgm:cxn modelId="{16BE3E52-2E99-EF4B-8B4B-BD0E8921E88B}" type="presOf" srcId="{7468200A-F404-4C61-9983-FA7D489511FE}" destId="{AA7F135C-4B94-448F-A45E-14AEB53AF974}" srcOrd="1" destOrd="0" presId="urn:microsoft.com/office/officeart/2005/8/layout/hList7"/>
    <dgm:cxn modelId="{4937043F-283A-A345-93D1-814A4C5BBC1B}" type="presOf" srcId="{03D1974D-C8EA-44B8-8018-40B3686CADDD}" destId="{FCC745FE-43E2-425B-962B-1851523F2FB1}" srcOrd="0" destOrd="0" presId="urn:microsoft.com/office/officeart/2005/8/layout/hList7"/>
    <dgm:cxn modelId="{F310884B-322A-2B49-B630-2BD318AFDB8D}" type="presOf" srcId="{49928111-8434-47A2-A3CF-ECA887AB44E6}" destId="{3428E052-4DB3-4B59-853C-46698D0135CD}" srcOrd="0" destOrd="0" presId="urn:microsoft.com/office/officeart/2005/8/layout/hList7"/>
    <dgm:cxn modelId="{990E3C8B-3BDC-8346-B6F7-0BF2A37F2458}" type="presOf" srcId="{CF108212-2A95-407C-9119-6554595E2B8E}" destId="{853436C5-652D-4D5F-B182-E434724CBE9B}" srcOrd="0" destOrd="0" presId="urn:microsoft.com/office/officeart/2005/8/layout/hList7"/>
    <dgm:cxn modelId="{E4DE047D-1F2C-A24C-AE7A-5BA0D75FA95C}" type="presOf" srcId="{4333DE98-C2FA-4972-870D-9AB65B34DBAC}" destId="{3876DD73-ABBE-4FCB-9E22-701BDA8E9982}" srcOrd="0" destOrd="0" presId="urn:microsoft.com/office/officeart/2005/8/layout/hList7"/>
    <dgm:cxn modelId="{344C8953-5F85-7F42-96ED-314B2C44E51B}" type="presOf" srcId="{9E1A0B0A-C7F6-48B3-9E08-6236EA8B33C4}" destId="{28AF53A3-86B7-4A73-82EC-4FCB882CA7F8}" srcOrd="0" destOrd="0" presId="urn:microsoft.com/office/officeart/2005/8/layout/hList7"/>
    <dgm:cxn modelId="{78BC85EB-2AAA-473F-8F90-535AB653CBFC}" srcId="{4333DE98-C2FA-4972-870D-9AB65B34DBAC}" destId="{416F9751-5114-4B15-8D42-CBB0411B00F5}" srcOrd="3" destOrd="0" parTransId="{66CA2E82-6A25-48CD-854C-8530E0DD8584}" sibTransId="{49928111-8434-47A2-A3CF-ECA887AB44E6}"/>
    <dgm:cxn modelId="{6200D722-C9FE-8041-9D96-97E706BC7FE7}" type="presOf" srcId="{F3DCB8E3-8E31-4195-9FCC-DCA815AC79B3}" destId="{66A9AFA8-ED97-493F-A5C3-C3552BF1F4C5}" srcOrd="0" destOrd="0" presId="urn:microsoft.com/office/officeart/2005/8/layout/hList7"/>
    <dgm:cxn modelId="{C6569498-8B89-3D4A-8BDF-CD685BC34D4E}" type="presOf" srcId="{1B089168-4729-4F24-B6E0-5E7DC4DC0D32}" destId="{CAE92AD8-68DD-40A5-8E7D-DB88695394B4}" srcOrd="1" destOrd="0" presId="urn:microsoft.com/office/officeart/2005/8/layout/hList7"/>
    <dgm:cxn modelId="{0346C866-5C0F-074C-BA7A-6B71E15978FE}" type="presOf" srcId="{5D4745F6-64D0-4E8E-8D0A-2261E5243E38}" destId="{DBA81224-B504-4FA6-AD53-183CACFF2826}" srcOrd="1" destOrd="0" presId="urn:microsoft.com/office/officeart/2005/8/layout/hList7"/>
    <dgm:cxn modelId="{4C5EE93B-8E4B-B64D-AABB-C0B9A431CC70}" type="presOf" srcId="{BB4FFA43-9094-4F82-863D-AE41B47BE0A7}" destId="{5D0CDE0E-08D1-4EED-823F-8F812F0EE3DC}" srcOrd="0" destOrd="0" presId="urn:microsoft.com/office/officeart/2005/8/layout/hList7"/>
    <dgm:cxn modelId="{8D5387FF-B794-FB48-82CE-9572797DDA4B}" type="presOf" srcId="{03D1974D-C8EA-44B8-8018-40B3686CADDD}" destId="{68B319A3-3637-4AFB-A96A-3F49503BDB97}" srcOrd="1" destOrd="0" presId="urn:microsoft.com/office/officeart/2005/8/layout/hList7"/>
    <dgm:cxn modelId="{ED96CA5E-E0B4-3245-A5B2-92E4C9718376}" type="presOf" srcId="{56E51B65-B296-418F-AFE8-EA340223C6E4}" destId="{9B856A35-0829-43F7-B842-05B4C1E2F4E1}" srcOrd="0" destOrd="0" presId="urn:microsoft.com/office/officeart/2005/8/layout/hList7"/>
    <dgm:cxn modelId="{408618CD-AE63-B54D-9365-377A479CA1D8}" type="presOf" srcId="{416F9751-5114-4B15-8D42-CBB0411B00F5}" destId="{64AB142E-722D-4347-A978-D261569691B5}" srcOrd="1" destOrd="0" presId="urn:microsoft.com/office/officeart/2005/8/layout/hList7"/>
    <dgm:cxn modelId="{CD7097EB-F0E1-4B88-9297-5271B0956EE6}" srcId="{4333DE98-C2FA-4972-870D-9AB65B34DBAC}" destId="{1B089168-4729-4F24-B6E0-5E7DC4DC0D32}" srcOrd="0" destOrd="0" parTransId="{62D70833-B6FE-4D0B-9014-AB1349E3DB0E}" sibTransId="{56E51B65-B296-418F-AFE8-EA340223C6E4}"/>
    <dgm:cxn modelId="{F3BAB976-9B2A-6E41-B0A8-F84209666CCE}" type="presOf" srcId="{BA058FC7-1813-4DE7-B81E-B52C0B0FBD1A}" destId="{7FF1F47E-78FB-42A8-A75B-68E3BF87D71B}" srcOrd="0" destOrd="0" presId="urn:microsoft.com/office/officeart/2005/8/layout/hList7"/>
    <dgm:cxn modelId="{E02A739B-06C0-064C-8016-FD9C67312A1A}" type="presOf" srcId="{5D4745F6-64D0-4E8E-8D0A-2261E5243E38}" destId="{890E0455-88DF-4CDC-A9B4-3B3960A4935A}" srcOrd="0" destOrd="0" presId="urn:microsoft.com/office/officeart/2005/8/layout/hList7"/>
    <dgm:cxn modelId="{F6FEF4E8-21D4-4333-87AA-16481F867FD6}" srcId="{4333DE98-C2FA-4972-870D-9AB65B34DBAC}" destId="{7468200A-F404-4C61-9983-FA7D489511FE}" srcOrd="1" destOrd="0" parTransId="{9E838D30-B6D2-462F-B296-979BA47248AE}" sibTransId="{BB4FFA43-9094-4F82-863D-AE41B47BE0A7}"/>
    <dgm:cxn modelId="{88B006CA-7497-4B19-A7C0-CF3A69036B96}" srcId="{4333DE98-C2FA-4972-870D-9AB65B34DBAC}" destId="{0923F8E6-7D7F-43DF-BE12-F48A1EA5C02C}" srcOrd="7" destOrd="0" parTransId="{C8D0069E-E753-4B37-8EB2-C504059CA30D}" sibTransId="{D12B9904-3C3D-4F3D-ADF4-87CC896BBE02}"/>
    <dgm:cxn modelId="{D175B07B-E9F2-3648-8DA2-4BF85100B2B3}" type="presOf" srcId="{1B089168-4729-4F24-B6E0-5E7DC4DC0D32}" destId="{D778B20B-1666-4620-BEF9-35D0858A0DCE}" srcOrd="0" destOrd="0" presId="urn:microsoft.com/office/officeart/2005/8/layout/hList7"/>
    <dgm:cxn modelId="{7446E1BD-FB60-4628-A063-DDD8646590E7}" srcId="{4333DE98-C2FA-4972-870D-9AB65B34DBAC}" destId="{76187830-DC17-4A5D-8A05-9AB7F3E784B0}" srcOrd="5" destOrd="0" parTransId="{3C8B8294-ED09-4565-9080-1A3280103778}" sibTransId="{9E1A0B0A-C7F6-48B3-9E08-6236EA8B33C4}"/>
    <dgm:cxn modelId="{36AB32D6-0F61-E549-A68A-8ED7D447B357}" type="presOf" srcId="{76187830-DC17-4A5D-8A05-9AB7F3E784B0}" destId="{39F51087-3F0E-4B9F-A480-D6DFD7166532}" srcOrd="0" destOrd="0" presId="urn:microsoft.com/office/officeart/2005/8/layout/hList7"/>
    <dgm:cxn modelId="{EE9B1452-88E9-4350-885F-6A6816519844}" srcId="{4333DE98-C2FA-4972-870D-9AB65B34DBAC}" destId="{03D1974D-C8EA-44B8-8018-40B3686CADDD}" srcOrd="2" destOrd="0" parTransId="{7C75C4B0-FD1A-48E4-AFBE-204A270D426D}" sibTransId="{F3DCB8E3-8E31-4195-9FCC-DCA815AC79B3}"/>
    <dgm:cxn modelId="{8F55A411-37E5-4C8C-8898-32037BF570E7}" srcId="{4333DE98-C2FA-4972-870D-9AB65B34DBAC}" destId="{5D4745F6-64D0-4E8E-8D0A-2261E5243E38}" srcOrd="6" destOrd="0" parTransId="{A3A3B1BB-8377-4B2F-B388-F5FF352CB75F}" sibTransId="{BA058FC7-1813-4DE7-B81E-B52C0B0FBD1A}"/>
    <dgm:cxn modelId="{A33A992E-E477-7F46-8F2A-DC81CE74F47D}" type="presOf" srcId="{6DF66865-43A1-431C-8D9A-A736C1016855}" destId="{1A0849CA-1266-4178-8C45-64CA13F2B646}" srcOrd="0" destOrd="0" presId="urn:microsoft.com/office/officeart/2005/8/layout/hList7"/>
    <dgm:cxn modelId="{C38C5D1A-C9E1-1F42-8F40-FF5909204E91}" type="presOf" srcId="{0923F8E6-7D7F-43DF-BE12-F48A1EA5C02C}" destId="{558000EE-8ED1-49B8-BB63-F3E3C4F251B4}" srcOrd="1" destOrd="0" presId="urn:microsoft.com/office/officeart/2005/8/layout/hList7"/>
    <dgm:cxn modelId="{3E6DAFF8-9825-E846-9DF3-A8FD88EE73B4}" type="presOf" srcId="{0923F8E6-7D7F-43DF-BE12-F48A1EA5C02C}" destId="{35B270E5-A542-4DC2-9645-DC8C9B86DB05}" srcOrd="0" destOrd="0" presId="urn:microsoft.com/office/officeart/2005/8/layout/hList7"/>
    <dgm:cxn modelId="{D5C36AD9-E2AE-8C45-AF96-DF4D2F57F5BA}" type="presOf" srcId="{416F9751-5114-4B15-8D42-CBB0411B00F5}" destId="{8E887233-6493-4790-ADF7-BA120B71CA6E}" srcOrd="0" destOrd="0" presId="urn:microsoft.com/office/officeart/2005/8/layout/hList7"/>
    <dgm:cxn modelId="{5BB4AC69-A008-C74C-9F76-9846FBC5F064}" type="presParOf" srcId="{3876DD73-ABBE-4FCB-9E22-701BDA8E9982}" destId="{D72BCE30-259F-4165-AFCA-3EEAC819EDB6}" srcOrd="0" destOrd="0" presId="urn:microsoft.com/office/officeart/2005/8/layout/hList7"/>
    <dgm:cxn modelId="{2E7A7BFA-04D7-9947-8B24-2061C2A50624}" type="presParOf" srcId="{3876DD73-ABBE-4FCB-9E22-701BDA8E9982}" destId="{3CD31884-3CA7-4803-9575-9AE14F570389}" srcOrd="1" destOrd="0" presId="urn:microsoft.com/office/officeart/2005/8/layout/hList7"/>
    <dgm:cxn modelId="{91CA0E48-98B4-2945-B1AC-CDF42BEC2BFE}" type="presParOf" srcId="{3CD31884-3CA7-4803-9575-9AE14F570389}" destId="{E5D132F6-202B-4431-9C2F-226AF9654BB1}" srcOrd="0" destOrd="0" presId="urn:microsoft.com/office/officeart/2005/8/layout/hList7"/>
    <dgm:cxn modelId="{7B6A6260-550F-E844-B1AD-38BF471ABCC4}" type="presParOf" srcId="{E5D132F6-202B-4431-9C2F-226AF9654BB1}" destId="{D778B20B-1666-4620-BEF9-35D0858A0DCE}" srcOrd="0" destOrd="0" presId="urn:microsoft.com/office/officeart/2005/8/layout/hList7"/>
    <dgm:cxn modelId="{F8EA4553-4647-1942-9E77-33B024788705}" type="presParOf" srcId="{E5D132F6-202B-4431-9C2F-226AF9654BB1}" destId="{CAE92AD8-68DD-40A5-8E7D-DB88695394B4}" srcOrd="1" destOrd="0" presId="urn:microsoft.com/office/officeart/2005/8/layout/hList7"/>
    <dgm:cxn modelId="{31BF5035-46A1-B440-95D6-43B568960F3C}" type="presParOf" srcId="{E5D132F6-202B-4431-9C2F-226AF9654BB1}" destId="{8D589317-F694-4652-917C-A379BADC2FD1}" srcOrd="2" destOrd="0" presId="urn:microsoft.com/office/officeart/2005/8/layout/hList7"/>
    <dgm:cxn modelId="{B64F1693-DDB3-EA4D-BEE7-504A9DF96832}" type="presParOf" srcId="{E5D132F6-202B-4431-9C2F-226AF9654BB1}" destId="{979E5458-6EEA-466F-8045-EF6A44E4ECFA}" srcOrd="3" destOrd="0" presId="urn:microsoft.com/office/officeart/2005/8/layout/hList7"/>
    <dgm:cxn modelId="{B2EA6347-72B8-1147-BFF0-E6557CBBA18A}" type="presParOf" srcId="{3CD31884-3CA7-4803-9575-9AE14F570389}" destId="{9B856A35-0829-43F7-B842-05B4C1E2F4E1}" srcOrd="1" destOrd="0" presId="urn:microsoft.com/office/officeart/2005/8/layout/hList7"/>
    <dgm:cxn modelId="{5551D3BD-E8A6-3544-B22A-C0C72A6FC1E0}" type="presParOf" srcId="{3CD31884-3CA7-4803-9575-9AE14F570389}" destId="{8C572271-C6B1-448D-B160-F3F92BDC22A9}" srcOrd="2" destOrd="0" presId="urn:microsoft.com/office/officeart/2005/8/layout/hList7"/>
    <dgm:cxn modelId="{30317B84-14E0-204D-A4D3-5DF38E41DA3E}" type="presParOf" srcId="{8C572271-C6B1-448D-B160-F3F92BDC22A9}" destId="{30B49EF2-B7FF-4FE1-93DC-5A2885A1C8DA}" srcOrd="0" destOrd="0" presId="urn:microsoft.com/office/officeart/2005/8/layout/hList7"/>
    <dgm:cxn modelId="{814EE179-51F3-A944-A3C2-0CC91E6E4DEC}" type="presParOf" srcId="{8C572271-C6B1-448D-B160-F3F92BDC22A9}" destId="{AA7F135C-4B94-448F-A45E-14AEB53AF974}" srcOrd="1" destOrd="0" presId="urn:microsoft.com/office/officeart/2005/8/layout/hList7"/>
    <dgm:cxn modelId="{3E48EA1D-AD73-354D-9379-245885B8C5A8}" type="presParOf" srcId="{8C572271-C6B1-448D-B160-F3F92BDC22A9}" destId="{93EEA636-3C61-4CBB-813C-845DD53B2858}" srcOrd="2" destOrd="0" presId="urn:microsoft.com/office/officeart/2005/8/layout/hList7"/>
    <dgm:cxn modelId="{6354536B-61F6-E241-8835-812A8FE79EF3}" type="presParOf" srcId="{8C572271-C6B1-448D-B160-F3F92BDC22A9}" destId="{65EE34DC-D3B5-41F7-BA06-6BCF9DF9E303}" srcOrd="3" destOrd="0" presId="urn:microsoft.com/office/officeart/2005/8/layout/hList7"/>
    <dgm:cxn modelId="{14B039D4-8E6A-6D44-A8BD-780CCA3CEDFD}" type="presParOf" srcId="{3CD31884-3CA7-4803-9575-9AE14F570389}" destId="{5D0CDE0E-08D1-4EED-823F-8F812F0EE3DC}" srcOrd="3" destOrd="0" presId="urn:microsoft.com/office/officeart/2005/8/layout/hList7"/>
    <dgm:cxn modelId="{3D56BB8F-4F5E-3748-8564-110BE2C61D18}" type="presParOf" srcId="{3CD31884-3CA7-4803-9575-9AE14F570389}" destId="{83ED1F36-3F2D-4725-A0E8-D5311D6CEC63}" srcOrd="4" destOrd="0" presId="urn:microsoft.com/office/officeart/2005/8/layout/hList7"/>
    <dgm:cxn modelId="{C1E388C5-2C3E-8344-8039-7B252CA2EA2F}" type="presParOf" srcId="{83ED1F36-3F2D-4725-A0E8-D5311D6CEC63}" destId="{FCC745FE-43E2-425B-962B-1851523F2FB1}" srcOrd="0" destOrd="0" presId="urn:microsoft.com/office/officeart/2005/8/layout/hList7"/>
    <dgm:cxn modelId="{83A095AF-741B-8749-B6CF-9EF156ECFCD0}" type="presParOf" srcId="{83ED1F36-3F2D-4725-A0E8-D5311D6CEC63}" destId="{68B319A3-3637-4AFB-A96A-3F49503BDB97}" srcOrd="1" destOrd="0" presId="urn:microsoft.com/office/officeart/2005/8/layout/hList7"/>
    <dgm:cxn modelId="{0CA88213-2E46-EC4E-A367-BF121D8988D4}" type="presParOf" srcId="{83ED1F36-3F2D-4725-A0E8-D5311D6CEC63}" destId="{64869F68-DAED-4AF4-966C-7249F505E9BF}" srcOrd="2" destOrd="0" presId="urn:microsoft.com/office/officeart/2005/8/layout/hList7"/>
    <dgm:cxn modelId="{FADFC93D-B352-B646-B895-03042E9E30CE}" type="presParOf" srcId="{83ED1F36-3F2D-4725-A0E8-D5311D6CEC63}" destId="{34ADBE41-B015-4515-A738-7663B82E9A45}" srcOrd="3" destOrd="0" presId="urn:microsoft.com/office/officeart/2005/8/layout/hList7"/>
    <dgm:cxn modelId="{A6DE9AB1-BAB0-F34F-80C5-97E6B7B505C8}" type="presParOf" srcId="{3CD31884-3CA7-4803-9575-9AE14F570389}" destId="{66A9AFA8-ED97-493F-A5C3-C3552BF1F4C5}" srcOrd="5" destOrd="0" presId="urn:microsoft.com/office/officeart/2005/8/layout/hList7"/>
    <dgm:cxn modelId="{891ACC6A-69E6-684A-885E-5C2BA87A0A7D}" type="presParOf" srcId="{3CD31884-3CA7-4803-9575-9AE14F570389}" destId="{08701C20-C506-4F21-9B91-F450F660689F}" srcOrd="6" destOrd="0" presId="urn:microsoft.com/office/officeart/2005/8/layout/hList7"/>
    <dgm:cxn modelId="{195B5CC0-996D-0C47-92DF-FC16ADA13E80}" type="presParOf" srcId="{08701C20-C506-4F21-9B91-F450F660689F}" destId="{8E887233-6493-4790-ADF7-BA120B71CA6E}" srcOrd="0" destOrd="0" presId="urn:microsoft.com/office/officeart/2005/8/layout/hList7"/>
    <dgm:cxn modelId="{E1DDF95E-9648-1D4C-917D-41CFFFA0A3CC}" type="presParOf" srcId="{08701C20-C506-4F21-9B91-F450F660689F}" destId="{64AB142E-722D-4347-A978-D261569691B5}" srcOrd="1" destOrd="0" presId="urn:microsoft.com/office/officeart/2005/8/layout/hList7"/>
    <dgm:cxn modelId="{7BC174C0-1139-C94F-85BA-8493DA994099}" type="presParOf" srcId="{08701C20-C506-4F21-9B91-F450F660689F}" destId="{2A5F3B80-644C-40F7-9B29-795BB6792EC3}" srcOrd="2" destOrd="0" presId="urn:microsoft.com/office/officeart/2005/8/layout/hList7"/>
    <dgm:cxn modelId="{5F68F2C5-48C8-E949-8C42-AAFCFACE16B2}" type="presParOf" srcId="{08701C20-C506-4F21-9B91-F450F660689F}" destId="{3883E17F-4F64-44C2-92AB-520CAA857267}" srcOrd="3" destOrd="0" presId="urn:microsoft.com/office/officeart/2005/8/layout/hList7"/>
    <dgm:cxn modelId="{2707EF79-E7BA-C945-B3EB-C76423048E52}" type="presParOf" srcId="{3CD31884-3CA7-4803-9575-9AE14F570389}" destId="{3428E052-4DB3-4B59-853C-46698D0135CD}" srcOrd="7" destOrd="0" presId="urn:microsoft.com/office/officeart/2005/8/layout/hList7"/>
    <dgm:cxn modelId="{A70A36AC-F912-E34E-852D-ECBAA272E038}" type="presParOf" srcId="{3CD31884-3CA7-4803-9575-9AE14F570389}" destId="{83809273-07EC-4A80-B8E0-67DC057E1559}" srcOrd="8" destOrd="0" presId="urn:microsoft.com/office/officeart/2005/8/layout/hList7"/>
    <dgm:cxn modelId="{5B3BE382-AD15-C244-8B23-B4DF57A31096}" type="presParOf" srcId="{83809273-07EC-4A80-B8E0-67DC057E1559}" destId="{1A0849CA-1266-4178-8C45-64CA13F2B646}" srcOrd="0" destOrd="0" presId="urn:microsoft.com/office/officeart/2005/8/layout/hList7"/>
    <dgm:cxn modelId="{34E8F4F9-48B0-4D4C-9357-6F668B875562}" type="presParOf" srcId="{83809273-07EC-4A80-B8E0-67DC057E1559}" destId="{C24672E6-08E4-469F-8B92-82580909DD2E}" srcOrd="1" destOrd="0" presId="urn:microsoft.com/office/officeart/2005/8/layout/hList7"/>
    <dgm:cxn modelId="{2DB01071-E08D-CF4D-8BBA-DCECFC46B0E1}" type="presParOf" srcId="{83809273-07EC-4A80-B8E0-67DC057E1559}" destId="{09891A5D-F85D-4ACF-BDC5-4996F91B6556}" srcOrd="2" destOrd="0" presId="urn:microsoft.com/office/officeart/2005/8/layout/hList7"/>
    <dgm:cxn modelId="{E06106B9-9718-2241-AE18-262858C9CD0E}" type="presParOf" srcId="{83809273-07EC-4A80-B8E0-67DC057E1559}" destId="{93DED4A8-5B97-4584-B72B-21116EA6B94A}" srcOrd="3" destOrd="0" presId="urn:microsoft.com/office/officeart/2005/8/layout/hList7"/>
    <dgm:cxn modelId="{8F921E6D-2D90-7644-9E15-A90BC0ECA459}" type="presParOf" srcId="{3CD31884-3CA7-4803-9575-9AE14F570389}" destId="{853436C5-652D-4D5F-B182-E434724CBE9B}" srcOrd="9" destOrd="0" presId="urn:microsoft.com/office/officeart/2005/8/layout/hList7"/>
    <dgm:cxn modelId="{590DA3CD-284E-9048-94F1-0E548FCF2769}" type="presParOf" srcId="{3CD31884-3CA7-4803-9575-9AE14F570389}" destId="{FCED9DC2-96F3-4C73-B644-E23A8750BE34}" srcOrd="10" destOrd="0" presId="urn:microsoft.com/office/officeart/2005/8/layout/hList7"/>
    <dgm:cxn modelId="{74CE30ED-DA55-9541-A319-329E7D501E98}" type="presParOf" srcId="{FCED9DC2-96F3-4C73-B644-E23A8750BE34}" destId="{39F51087-3F0E-4B9F-A480-D6DFD7166532}" srcOrd="0" destOrd="0" presId="urn:microsoft.com/office/officeart/2005/8/layout/hList7"/>
    <dgm:cxn modelId="{2778B955-1701-0547-AFFD-9E6EC1140D12}" type="presParOf" srcId="{FCED9DC2-96F3-4C73-B644-E23A8750BE34}" destId="{46D80646-84FC-464A-AB34-395EABA7E308}" srcOrd="1" destOrd="0" presId="urn:microsoft.com/office/officeart/2005/8/layout/hList7"/>
    <dgm:cxn modelId="{30ADB142-7AE2-614C-B392-3C1D12864506}" type="presParOf" srcId="{FCED9DC2-96F3-4C73-B644-E23A8750BE34}" destId="{ED09287E-E41C-4544-8F34-D19C1F67D81B}" srcOrd="2" destOrd="0" presId="urn:microsoft.com/office/officeart/2005/8/layout/hList7"/>
    <dgm:cxn modelId="{36302FEE-83A7-6646-9C01-6AD37D895802}" type="presParOf" srcId="{FCED9DC2-96F3-4C73-B644-E23A8750BE34}" destId="{5D29D43D-CCCB-4B82-A01F-85E39960EC02}" srcOrd="3" destOrd="0" presId="urn:microsoft.com/office/officeart/2005/8/layout/hList7"/>
    <dgm:cxn modelId="{B38E8DC5-20AF-D447-8966-442242E2B241}" type="presParOf" srcId="{3CD31884-3CA7-4803-9575-9AE14F570389}" destId="{28AF53A3-86B7-4A73-82EC-4FCB882CA7F8}" srcOrd="11" destOrd="0" presId="urn:microsoft.com/office/officeart/2005/8/layout/hList7"/>
    <dgm:cxn modelId="{01F067DE-A1A1-E648-93D0-2EE4566E0352}" type="presParOf" srcId="{3CD31884-3CA7-4803-9575-9AE14F570389}" destId="{8BB8D9C9-CFB5-4B1C-811B-F8EBDAB9D1D8}" srcOrd="12" destOrd="0" presId="urn:microsoft.com/office/officeart/2005/8/layout/hList7"/>
    <dgm:cxn modelId="{B7899C11-F8C2-AD44-9617-E97AFAEC43AF}" type="presParOf" srcId="{8BB8D9C9-CFB5-4B1C-811B-F8EBDAB9D1D8}" destId="{890E0455-88DF-4CDC-A9B4-3B3960A4935A}" srcOrd="0" destOrd="0" presId="urn:microsoft.com/office/officeart/2005/8/layout/hList7"/>
    <dgm:cxn modelId="{4D2555A1-3B45-A749-AF4C-FA1C4FD1FB87}" type="presParOf" srcId="{8BB8D9C9-CFB5-4B1C-811B-F8EBDAB9D1D8}" destId="{DBA81224-B504-4FA6-AD53-183CACFF2826}" srcOrd="1" destOrd="0" presId="urn:microsoft.com/office/officeart/2005/8/layout/hList7"/>
    <dgm:cxn modelId="{764168FD-5F0F-2F4B-89A1-68D458C3491D}" type="presParOf" srcId="{8BB8D9C9-CFB5-4B1C-811B-F8EBDAB9D1D8}" destId="{43995143-42D3-4D17-9BE7-F736F1ED5941}" srcOrd="2" destOrd="0" presId="urn:microsoft.com/office/officeart/2005/8/layout/hList7"/>
    <dgm:cxn modelId="{D14065A2-4791-1C42-AFE6-D71296D7437C}" type="presParOf" srcId="{8BB8D9C9-CFB5-4B1C-811B-F8EBDAB9D1D8}" destId="{32C31B00-0B8D-4886-9987-6571E9A6CE34}" srcOrd="3" destOrd="0" presId="urn:microsoft.com/office/officeart/2005/8/layout/hList7"/>
    <dgm:cxn modelId="{DE2AE319-0F25-314B-8866-447F08E6265E}" type="presParOf" srcId="{3CD31884-3CA7-4803-9575-9AE14F570389}" destId="{7FF1F47E-78FB-42A8-A75B-68E3BF87D71B}" srcOrd="13" destOrd="0" presId="urn:microsoft.com/office/officeart/2005/8/layout/hList7"/>
    <dgm:cxn modelId="{0C012F6B-5F09-BA4E-8E4C-5821F796C635}" type="presParOf" srcId="{3CD31884-3CA7-4803-9575-9AE14F570389}" destId="{EDD97968-B45F-48D3-8294-D4F82CDDD1E4}" srcOrd="14" destOrd="0" presId="urn:microsoft.com/office/officeart/2005/8/layout/hList7"/>
    <dgm:cxn modelId="{AA1E0C6B-1AE6-CF44-B1F1-DF8DA47872EB}" type="presParOf" srcId="{EDD97968-B45F-48D3-8294-D4F82CDDD1E4}" destId="{35B270E5-A542-4DC2-9645-DC8C9B86DB05}" srcOrd="0" destOrd="0" presId="urn:microsoft.com/office/officeart/2005/8/layout/hList7"/>
    <dgm:cxn modelId="{DB76C697-6240-6448-88D7-9E6D7876F193}" type="presParOf" srcId="{EDD97968-B45F-48D3-8294-D4F82CDDD1E4}" destId="{558000EE-8ED1-49B8-BB63-F3E3C4F251B4}" srcOrd="1" destOrd="0" presId="urn:microsoft.com/office/officeart/2005/8/layout/hList7"/>
    <dgm:cxn modelId="{1EE89385-7AC5-DB4D-A270-ABA34A8052F7}" type="presParOf" srcId="{EDD97968-B45F-48D3-8294-D4F82CDDD1E4}" destId="{EBA69407-A85E-4A18-A2DF-7CDBCE989ABD}" srcOrd="2" destOrd="0" presId="urn:microsoft.com/office/officeart/2005/8/layout/hList7"/>
    <dgm:cxn modelId="{74FAFF4C-6832-6142-81B6-D478F1042023}" type="presParOf" srcId="{EDD97968-B45F-48D3-8294-D4F82CDDD1E4}" destId="{40A8F5CD-3F75-45B8-B6E7-6BF33ED2FB01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B3717B1-BA2A-479E-847B-88B3872A9E84}" type="doc">
      <dgm:prSet loTypeId="urn:microsoft.com/office/officeart/2005/8/layout/vList3" loCatId="list" qsTypeId="urn:microsoft.com/office/officeart/2005/8/quickstyle/simple1" qsCatId="simple" csTypeId="urn:microsoft.com/office/officeart/2005/8/colors/accent1_3" csCatId="accent1" phldr="1"/>
      <dgm:spPr/>
    </dgm:pt>
    <dgm:pt modelId="{E269628A-881C-4E86-8E22-26F74A4E501E}">
      <dgm:prSet phldrT="[Text]"/>
      <dgm:spPr/>
      <dgm:t>
        <a:bodyPr/>
        <a:lstStyle/>
        <a:p>
          <a:r>
            <a:rPr lang="en-GB" dirty="0" err="1" smtClean="0">
              <a:latin typeface="+mj-lt"/>
            </a:rPr>
            <a:t>Marktplätze</a:t>
          </a:r>
          <a:endParaRPr lang="en-GB" dirty="0">
            <a:latin typeface="+mj-lt"/>
          </a:endParaRPr>
        </a:p>
      </dgm:t>
    </dgm:pt>
    <dgm:pt modelId="{6670A8A4-EA9A-47E8-9A1F-196979FEFCBC}" type="parTrans" cxnId="{4AFF2F60-3F42-46DD-B6F6-D966949D7CA8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F846530B-0764-4D58-A882-5F6EC0E72046}" type="sibTrans" cxnId="{4AFF2F60-3F42-46DD-B6F6-D966949D7CA8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C23CF719-D6D8-4522-AD58-5440499DE22C}">
      <dgm:prSet phldrT="[Text]"/>
      <dgm:spPr/>
      <dgm:t>
        <a:bodyPr/>
        <a:lstStyle/>
        <a:p>
          <a:r>
            <a:rPr lang="en-GB" dirty="0" err="1" smtClean="0">
              <a:latin typeface="+mj-lt"/>
            </a:rPr>
            <a:t>Waffen</a:t>
          </a:r>
          <a:endParaRPr lang="en-GB" dirty="0">
            <a:latin typeface="+mj-lt"/>
          </a:endParaRPr>
        </a:p>
      </dgm:t>
    </dgm:pt>
    <dgm:pt modelId="{5F2874C3-709F-49C2-B1B4-70B629CC5696}" type="parTrans" cxnId="{8A97919E-2407-4D42-BB1C-511BD02A8F0A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4F38F547-7232-49BA-B8D8-D0B0ED48789F}" type="sibTrans" cxnId="{8A97919E-2407-4D42-BB1C-511BD02A8F0A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B5D5A26B-BD34-4831-98B8-43D6D2D13E81}">
      <dgm:prSet phldrT="[Text]"/>
      <dgm:spPr/>
      <dgm:t>
        <a:bodyPr/>
        <a:lstStyle/>
        <a:p>
          <a:r>
            <a:rPr lang="en-GB" dirty="0" err="1" smtClean="0">
              <a:latin typeface="+mj-lt"/>
            </a:rPr>
            <a:t>Kinderpornographie</a:t>
          </a:r>
          <a:endParaRPr lang="en-GB" dirty="0">
            <a:latin typeface="+mj-lt"/>
          </a:endParaRPr>
        </a:p>
      </dgm:t>
    </dgm:pt>
    <dgm:pt modelId="{929DC032-7D76-4710-8ADD-D765B836179E}" type="parTrans" cxnId="{DE722D3A-8054-4011-9620-60BF02FC1D68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97EA06EE-9A1B-49B4-9E66-7B5DBD939D57}" type="sibTrans" cxnId="{DE722D3A-8054-4011-9620-60BF02FC1D68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C6DFA1CE-EBB0-4F6E-9CAC-3D7D5C3D3B7B}">
      <dgm:prSet phldrT="[Text]"/>
      <dgm:spPr/>
      <dgm:t>
        <a:bodyPr/>
        <a:lstStyle/>
        <a:p>
          <a:r>
            <a:rPr lang="en-GB" dirty="0" err="1" smtClean="0">
              <a:latin typeface="+mj-lt"/>
            </a:rPr>
            <a:t>Veröffentlichung</a:t>
          </a:r>
          <a:r>
            <a:rPr lang="en-GB" dirty="0" smtClean="0">
              <a:latin typeface="+mj-lt"/>
            </a:rPr>
            <a:t> </a:t>
          </a:r>
          <a:r>
            <a:rPr lang="en-GB" dirty="0" err="1" smtClean="0">
              <a:latin typeface="+mj-lt"/>
            </a:rPr>
            <a:t>sensibler</a:t>
          </a:r>
          <a:r>
            <a:rPr lang="en-GB" dirty="0" smtClean="0">
              <a:latin typeface="+mj-lt"/>
            </a:rPr>
            <a:t> </a:t>
          </a:r>
          <a:r>
            <a:rPr lang="en-GB" dirty="0" err="1" smtClean="0">
              <a:latin typeface="+mj-lt"/>
            </a:rPr>
            <a:t>Informationen</a:t>
          </a:r>
          <a:endParaRPr lang="en-GB" dirty="0">
            <a:latin typeface="+mj-lt"/>
          </a:endParaRPr>
        </a:p>
      </dgm:t>
    </dgm:pt>
    <dgm:pt modelId="{6286C072-A1F3-4D6C-92F3-C76AD6B90AE6}" type="parTrans" cxnId="{3ADC1F43-44BD-47FF-83B5-9E61DC8B233A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8C6D93DF-DC78-4B02-B0A3-A704869C7E85}" type="sibTrans" cxnId="{3ADC1F43-44BD-47FF-83B5-9E61DC8B233A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B8DB3047-9D60-4335-BCC7-80B64CFDAF73}">
      <dgm:prSet phldrT="[Text]"/>
      <dgm:spPr/>
      <dgm:t>
        <a:bodyPr/>
        <a:lstStyle/>
        <a:p>
          <a:r>
            <a:rPr lang="en-GB" dirty="0" err="1" smtClean="0">
              <a:latin typeface="+mj-lt"/>
            </a:rPr>
            <a:t>Geldwäsche</a:t>
          </a:r>
          <a:r>
            <a:rPr lang="en-GB" dirty="0" smtClean="0">
              <a:latin typeface="+mj-lt"/>
            </a:rPr>
            <a:t> und </a:t>
          </a:r>
          <a:r>
            <a:rPr lang="en-GB" dirty="0" err="1" smtClean="0">
              <a:latin typeface="+mj-lt"/>
            </a:rPr>
            <a:t>Falschgeld</a:t>
          </a:r>
          <a:endParaRPr lang="en-GB" dirty="0">
            <a:latin typeface="+mj-lt"/>
          </a:endParaRPr>
        </a:p>
      </dgm:t>
    </dgm:pt>
    <dgm:pt modelId="{AC96694C-7BE8-4B7D-A54F-6F0BF2EDC0B3}" type="parTrans" cxnId="{EF49EACF-A93C-4207-A521-5E4F8CEC1C29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E0BD6F5F-3B03-4766-9AC0-AC03A0434683}" type="sibTrans" cxnId="{EF49EACF-A93C-4207-A521-5E4F8CEC1C29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654436CD-02E3-43CE-B16E-9FACFC8071D9}">
      <dgm:prSet phldrT="[Text]"/>
      <dgm:spPr/>
      <dgm:t>
        <a:bodyPr/>
        <a:lstStyle/>
        <a:p>
          <a:r>
            <a:rPr lang="en-GB" dirty="0" smtClean="0">
              <a:latin typeface="+mj-lt"/>
            </a:rPr>
            <a:t>Copyright </a:t>
          </a:r>
          <a:r>
            <a:rPr lang="en-GB" dirty="0" err="1" smtClean="0">
              <a:latin typeface="+mj-lt"/>
            </a:rPr>
            <a:t>Verletzungen</a:t>
          </a:r>
          <a:endParaRPr lang="en-GB" dirty="0">
            <a:latin typeface="+mj-lt"/>
          </a:endParaRPr>
        </a:p>
      </dgm:t>
    </dgm:pt>
    <dgm:pt modelId="{C32DAC94-335E-4508-ACD4-085083286687}" type="parTrans" cxnId="{19FE940D-5B01-4349-9A98-1F718FB26191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F3800F1A-0F59-41A4-878D-ADDEBADA3DD3}" type="sibTrans" cxnId="{19FE940D-5B01-4349-9A98-1F718FB26191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4DB53D95-B0AB-48AE-8634-F2933F4B3DC5}">
      <dgm:prSet phldrT="[Text]"/>
      <dgm:spPr/>
      <dgm:t>
        <a:bodyPr/>
        <a:lstStyle/>
        <a:p>
          <a:r>
            <a:rPr lang="en-US" dirty="0" err="1" smtClean="0">
              <a:latin typeface="+mj-lt"/>
            </a:rPr>
            <a:t>Kreditkarten</a:t>
          </a:r>
          <a:r>
            <a:rPr lang="en-US" dirty="0" smtClean="0">
              <a:latin typeface="+mj-lt"/>
            </a:rPr>
            <a:t> </a:t>
          </a:r>
          <a:r>
            <a:rPr lang="en-US" dirty="0" err="1" smtClean="0">
              <a:latin typeface="+mj-lt"/>
            </a:rPr>
            <a:t>Betrug</a:t>
          </a:r>
          <a:endParaRPr lang="en-GB" dirty="0">
            <a:latin typeface="+mj-lt"/>
          </a:endParaRPr>
        </a:p>
      </dgm:t>
    </dgm:pt>
    <dgm:pt modelId="{9635FE6A-EEF2-4D0F-AFF8-95C3C2556709}" type="parTrans" cxnId="{9DAF5CDB-B8D6-4A2C-A081-DF27ED602B19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5AF96F24-720C-4996-B8D6-689F7C49EA4C}" type="sibTrans" cxnId="{9DAF5CDB-B8D6-4A2C-A081-DF27ED602B19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85CFC674-19DC-46EC-A3C7-B650457DD291}" type="pres">
      <dgm:prSet presAssocID="{EB3717B1-BA2A-479E-847B-88B3872A9E84}" presName="linearFlow" presStyleCnt="0">
        <dgm:presLayoutVars>
          <dgm:dir/>
          <dgm:resizeHandles val="exact"/>
        </dgm:presLayoutVars>
      </dgm:prSet>
      <dgm:spPr/>
    </dgm:pt>
    <dgm:pt modelId="{751599DB-35D5-49FF-94D3-D3550119FC2D}" type="pres">
      <dgm:prSet presAssocID="{E269628A-881C-4E86-8E22-26F74A4E501E}" presName="composite" presStyleCnt="0"/>
      <dgm:spPr/>
    </dgm:pt>
    <dgm:pt modelId="{EF16F882-E0E0-41D4-A75F-4ABAF9448D03}" type="pres">
      <dgm:prSet presAssocID="{E269628A-881C-4E86-8E22-26F74A4E501E}" presName="imgShp" presStyleLbl="fgImgPlace1" presStyleIdx="0" presStyleCnt="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A45B5D06-A3C0-418A-810A-A62AFDAED826}" type="pres">
      <dgm:prSet presAssocID="{E269628A-881C-4E86-8E22-26F74A4E501E}" presName="txShp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932226D-D5FC-446A-AC80-983ED85A543C}" type="pres">
      <dgm:prSet presAssocID="{F846530B-0764-4D58-A882-5F6EC0E72046}" presName="spacing" presStyleCnt="0"/>
      <dgm:spPr/>
    </dgm:pt>
    <dgm:pt modelId="{4CEE0DBD-80FD-4923-A43E-B442BF739C76}" type="pres">
      <dgm:prSet presAssocID="{C23CF719-D6D8-4522-AD58-5440499DE22C}" presName="composite" presStyleCnt="0"/>
      <dgm:spPr/>
    </dgm:pt>
    <dgm:pt modelId="{EBBA526C-E732-4BA6-82FE-CDCE58F029C7}" type="pres">
      <dgm:prSet presAssocID="{C23CF719-D6D8-4522-AD58-5440499DE22C}" presName="imgShp" presStyleLbl="fgImgPlace1" presStyleIdx="1" presStyleCnt="7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6000" r="-86000"/>
          </a:stretch>
        </a:blipFill>
      </dgm:spPr>
    </dgm:pt>
    <dgm:pt modelId="{D63F33C3-E1A5-4A7D-9F2F-A39C993FFE3E}" type="pres">
      <dgm:prSet presAssocID="{C23CF719-D6D8-4522-AD58-5440499DE22C}" presName="txShp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8D8FBEB-69C7-4BE0-9AEC-81A5E78EA38C}" type="pres">
      <dgm:prSet presAssocID="{4F38F547-7232-49BA-B8D8-D0B0ED48789F}" presName="spacing" presStyleCnt="0"/>
      <dgm:spPr/>
    </dgm:pt>
    <dgm:pt modelId="{4348317B-FB11-491E-9C04-60D97F282F2F}" type="pres">
      <dgm:prSet presAssocID="{B5D5A26B-BD34-4831-98B8-43D6D2D13E81}" presName="composite" presStyleCnt="0"/>
      <dgm:spPr/>
    </dgm:pt>
    <dgm:pt modelId="{2A31493F-CB7B-468C-AE80-E7B564E1A5A8}" type="pres">
      <dgm:prSet presAssocID="{B5D5A26B-BD34-4831-98B8-43D6D2D13E81}" presName="imgShp" presStyleLbl="fgImgPlace1" presStyleIdx="2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7000" r="-67000"/>
          </a:stretch>
        </a:blipFill>
      </dgm:spPr>
    </dgm:pt>
    <dgm:pt modelId="{7246207C-98CE-4EDB-A9EE-7F17F1D59326}" type="pres">
      <dgm:prSet presAssocID="{B5D5A26B-BD34-4831-98B8-43D6D2D13E81}" presName="txShp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A3DBF4C-8587-40C7-8399-6E5E61838F40}" type="pres">
      <dgm:prSet presAssocID="{97EA06EE-9A1B-49B4-9E66-7B5DBD939D57}" presName="spacing" presStyleCnt="0"/>
      <dgm:spPr/>
    </dgm:pt>
    <dgm:pt modelId="{0FDED2CA-840B-4B66-9714-EE4E385CE087}" type="pres">
      <dgm:prSet presAssocID="{C6DFA1CE-EBB0-4F6E-9CAC-3D7D5C3D3B7B}" presName="composite" presStyleCnt="0"/>
      <dgm:spPr/>
    </dgm:pt>
    <dgm:pt modelId="{93FE3012-4D90-4298-8532-2DB1D30FE625}" type="pres">
      <dgm:prSet presAssocID="{C6DFA1CE-EBB0-4F6E-9CAC-3D7D5C3D3B7B}" presName="imgShp" presStyleLbl="fgImgPlace1" presStyleIdx="3" presStyleCnt="7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6000" b="-46000"/>
          </a:stretch>
        </a:blipFill>
      </dgm:spPr>
    </dgm:pt>
    <dgm:pt modelId="{E3D503C6-0BDE-4ACB-8B3A-A063BA38992F}" type="pres">
      <dgm:prSet presAssocID="{C6DFA1CE-EBB0-4F6E-9CAC-3D7D5C3D3B7B}" presName="txShp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6FCF1CB-89DB-4CA7-BD5B-E36139F4ACD0}" type="pres">
      <dgm:prSet presAssocID="{8C6D93DF-DC78-4B02-B0A3-A704869C7E85}" presName="spacing" presStyleCnt="0"/>
      <dgm:spPr/>
    </dgm:pt>
    <dgm:pt modelId="{3118EF8E-E85C-4340-9997-8FC2E12D4E1F}" type="pres">
      <dgm:prSet presAssocID="{B8DB3047-9D60-4335-BCC7-80B64CFDAF73}" presName="composite" presStyleCnt="0"/>
      <dgm:spPr/>
    </dgm:pt>
    <dgm:pt modelId="{DBDCE98D-7569-4F45-80A3-AC0325E7D7B5}" type="pres">
      <dgm:prSet presAssocID="{B8DB3047-9D60-4335-BCC7-80B64CFDAF73}" presName="imgShp" presStyleLbl="fgImgPlace1" presStyleIdx="4" presStyleCnt="7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1F540573-255A-49D3-8031-C28500783B33}" type="pres">
      <dgm:prSet presAssocID="{B8DB3047-9D60-4335-BCC7-80B64CFDAF73}" presName="txShp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2C526D6-51F7-4665-98C8-03F514CBB781}" type="pres">
      <dgm:prSet presAssocID="{E0BD6F5F-3B03-4766-9AC0-AC03A0434683}" presName="spacing" presStyleCnt="0"/>
      <dgm:spPr/>
    </dgm:pt>
    <dgm:pt modelId="{490D0531-6452-4028-B7F6-85B2B0112BC9}" type="pres">
      <dgm:prSet presAssocID="{654436CD-02E3-43CE-B16E-9FACFC8071D9}" presName="composite" presStyleCnt="0"/>
      <dgm:spPr/>
    </dgm:pt>
    <dgm:pt modelId="{05C32A9F-17D8-495E-9369-AEF7B781B0B0}" type="pres">
      <dgm:prSet presAssocID="{654436CD-02E3-43CE-B16E-9FACFC8071D9}" presName="imgShp" presStyleLbl="fgImgPlace1" presStyleIdx="5" presStyleCnt="7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F605367E-8ACC-4437-B125-A6C7B7434253}" type="pres">
      <dgm:prSet presAssocID="{654436CD-02E3-43CE-B16E-9FACFC8071D9}" presName="txShp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4C5F272-74E9-4AAD-8229-24984233B50C}" type="pres">
      <dgm:prSet presAssocID="{F3800F1A-0F59-41A4-878D-ADDEBADA3DD3}" presName="spacing" presStyleCnt="0"/>
      <dgm:spPr/>
    </dgm:pt>
    <dgm:pt modelId="{21130CC5-4FD6-4C17-B4AF-DB903EC1D19B}" type="pres">
      <dgm:prSet presAssocID="{4DB53D95-B0AB-48AE-8634-F2933F4B3DC5}" presName="composite" presStyleCnt="0"/>
      <dgm:spPr/>
    </dgm:pt>
    <dgm:pt modelId="{DA1AC019-8E4E-4369-963F-701D53A76885}" type="pres">
      <dgm:prSet presAssocID="{4DB53D95-B0AB-48AE-8634-F2933F4B3DC5}" presName="imgShp" presStyleLbl="fgImgPlace1" presStyleIdx="6" presStyleCnt="7"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B7D5ED55-3516-4B09-AD81-E4A532B5595E}" type="pres">
      <dgm:prSet presAssocID="{4DB53D95-B0AB-48AE-8634-F2933F4B3DC5}" presName="txShp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DE722D3A-8054-4011-9620-60BF02FC1D68}" srcId="{EB3717B1-BA2A-479E-847B-88B3872A9E84}" destId="{B5D5A26B-BD34-4831-98B8-43D6D2D13E81}" srcOrd="2" destOrd="0" parTransId="{929DC032-7D76-4710-8ADD-D765B836179E}" sibTransId="{97EA06EE-9A1B-49B4-9E66-7B5DBD939D57}"/>
    <dgm:cxn modelId="{EF49EACF-A93C-4207-A521-5E4F8CEC1C29}" srcId="{EB3717B1-BA2A-479E-847B-88B3872A9E84}" destId="{B8DB3047-9D60-4335-BCC7-80B64CFDAF73}" srcOrd="4" destOrd="0" parTransId="{AC96694C-7BE8-4B7D-A54F-6F0BF2EDC0B3}" sibTransId="{E0BD6F5F-3B03-4766-9AC0-AC03A0434683}"/>
    <dgm:cxn modelId="{7708752E-834D-554E-BB76-F6DF2B6FDB4B}" type="presOf" srcId="{B5D5A26B-BD34-4831-98B8-43D6D2D13E81}" destId="{7246207C-98CE-4EDB-A9EE-7F17F1D59326}" srcOrd="0" destOrd="0" presId="urn:microsoft.com/office/officeart/2005/8/layout/vList3"/>
    <dgm:cxn modelId="{19FE940D-5B01-4349-9A98-1F718FB26191}" srcId="{EB3717B1-BA2A-479E-847B-88B3872A9E84}" destId="{654436CD-02E3-43CE-B16E-9FACFC8071D9}" srcOrd="5" destOrd="0" parTransId="{C32DAC94-335E-4508-ACD4-085083286687}" sibTransId="{F3800F1A-0F59-41A4-878D-ADDEBADA3DD3}"/>
    <dgm:cxn modelId="{3ADC1F43-44BD-47FF-83B5-9E61DC8B233A}" srcId="{EB3717B1-BA2A-479E-847B-88B3872A9E84}" destId="{C6DFA1CE-EBB0-4F6E-9CAC-3D7D5C3D3B7B}" srcOrd="3" destOrd="0" parTransId="{6286C072-A1F3-4D6C-92F3-C76AD6B90AE6}" sibTransId="{8C6D93DF-DC78-4B02-B0A3-A704869C7E85}"/>
    <dgm:cxn modelId="{9DAF5CDB-B8D6-4A2C-A081-DF27ED602B19}" srcId="{EB3717B1-BA2A-479E-847B-88B3872A9E84}" destId="{4DB53D95-B0AB-48AE-8634-F2933F4B3DC5}" srcOrd="6" destOrd="0" parTransId="{9635FE6A-EEF2-4D0F-AFF8-95C3C2556709}" sibTransId="{5AF96F24-720C-4996-B8D6-689F7C49EA4C}"/>
    <dgm:cxn modelId="{A52E5D1B-7163-F94B-B053-A2EE2F263065}" type="presOf" srcId="{EB3717B1-BA2A-479E-847B-88B3872A9E84}" destId="{85CFC674-19DC-46EC-A3C7-B650457DD291}" srcOrd="0" destOrd="0" presId="urn:microsoft.com/office/officeart/2005/8/layout/vList3"/>
    <dgm:cxn modelId="{FBD0A570-BBBD-0744-9053-C537FEF80C60}" type="presOf" srcId="{E269628A-881C-4E86-8E22-26F74A4E501E}" destId="{A45B5D06-A3C0-418A-810A-A62AFDAED826}" srcOrd="0" destOrd="0" presId="urn:microsoft.com/office/officeart/2005/8/layout/vList3"/>
    <dgm:cxn modelId="{ED8A0F05-2530-A046-BE3D-8008F6CCD721}" type="presOf" srcId="{B8DB3047-9D60-4335-BCC7-80B64CFDAF73}" destId="{1F540573-255A-49D3-8031-C28500783B33}" srcOrd="0" destOrd="0" presId="urn:microsoft.com/office/officeart/2005/8/layout/vList3"/>
    <dgm:cxn modelId="{4AFF2F60-3F42-46DD-B6F6-D966949D7CA8}" srcId="{EB3717B1-BA2A-479E-847B-88B3872A9E84}" destId="{E269628A-881C-4E86-8E22-26F74A4E501E}" srcOrd="0" destOrd="0" parTransId="{6670A8A4-EA9A-47E8-9A1F-196979FEFCBC}" sibTransId="{F846530B-0764-4D58-A882-5F6EC0E72046}"/>
    <dgm:cxn modelId="{217CD18B-AF2B-A549-A603-3FAE5780530B}" type="presOf" srcId="{C23CF719-D6D8-4522-AD58-5440499DE22C}" destId="{D63F33C3-E1A5-4A7D-9F2F-A39C993FFE3E}" srcOrd="0" destOrd="0" presId="urn:microsoft.com/office/officeart/2005/8/layout/vList3"/>
    <dgm:cxn modelId="{67E526D1-AAFB-7C4B-A378-8295C12E7B7E}" type="presOf" srcId="{654436CD-02E3-43CE-B16E-9FACFC8071D9}" destId="{F605367E-8ACC-4437-B125-A6C7B7434253}" srcOrd="0" destOrd="0" presId="urn:microsoft.com/office/officeart/2005/8/layout/vList3"/>
    <dgm:cxn modelId="{10BD427C-8616-5645-A094-400AE2D8019F}" type="presOf" srcId="{4DB53D95-B0AB-48AE-8634-F2933F4B3DC5}" destId="{B7D5ED55-3516-4B09-AD81-E4A532B5595E}" srcOrd="0" destOrd="0" presId="urn:microsoft.com/office/officeart/2005/8/layout/vList3"/>
    <dgm:cxn modelId="{8065682D-0EEE-B845-AB5B-C00B7395BAF6}" type="presOf" srcId="{C6DFA1CE-EBB0-4F6E-9CAC-3D7D5C3D3B7B}" destId="{E3D503C6-0BDE-4ACB-8B3A-A063BA38992F}" srcOrd="0" destOrd="0" presId="urn:microsoft.com/office/officeart/2005/8/layout/vList3"/>
    <dgm:cxn modelId="{8A97919E-2407-4D42-BB1C-511BD02A8F0A}" srcId="{EB3717B1-BA2A-479E-847B-88B3872A9E84}" destId="{C23CF719-D6D8-4522-AD58-5440499DE22C}" srcOrd="1" destOrd="0" parTransId="{5F2874C3-709F-49C2-B1B4-70B629CC5696}" sibTransId="{4F38F547-7232-49BA-B8D8-D0B0ED48789F}"/>
    <dgm:cxn modelId="{9DC6F5CA-314C-B541-8A72-9FF49A6A02EF}" type="presParOf" srcId="{85CFC674-19DC-46EC-A3C7-B650457DD291}" destId="{751599DB-35D5-49FF-94D3-D3550119FC2D}" srcOrd="0" destOrd="0" presId="urn:microsoft.com/office/officeart/2005/8/layout/vList3"/>
    <dgm:cxn modelId="{DE5595B1-E5CA-FC43-B441-E0C0E807A85E}" type="presParOf" srcId="{751599DB-35D5-49FF-94D3-D3550119FC2D}" destId="{EF16F882-E0E0-41D4-A75F-4ABAF9448D03}" srcOrd="0" destOrd="0" presId="urn:microsoft.com/office/officeart/2005/8/layout/vList3"/>
    <dgm:cxn modelId="{600F167B-8483-B84E-A751-12393CC6E5CE}" type="presParOf" srcId="{751599DB-35D5-49FF-94D3-D3550119FC2D}" destId="{A45B5D06-A3C0-418A-810A-A62AFDAED826}" srcOrd="1" destOrd="0" presId="urn:microsoft.com/office/officeart/2005/8/layout/vList3"/>
    <dgm:cxn modelId="{2DB6B00A-2741-8243-91E3-CCBF73EE35EC}" type="presParOf" srcId="{85CFC674-19DC-46EC-A3C7-B650457DD291}" destId="{7932226D-D5FC-446A-AC80-983ED85A543C}" srcOrd="1" destOrd="0" presId="urn:microsoft.com/office/officeart/2005/8/layout/vList3"/>
    <dgm:cxn modelId="{93EF8788-495C-CE4D-82FD-20A9CDE42087}" type="presParOf" srcId="{85CFC674-19DC-46EC-A3C7-B650457DD291}" destId="{4CEE0DBD-80FD-4923-A43E-B442BF739C76}" srcOrd="2" destOrd="0" presId="urn:microsoft.com/office/officeart/2005/8/layout/vList3"/>
    <dgm:cxn modelId="{60C73B27-FB61-BE46-A2C8-F357B8077BC4}" type="presParOf" srcId="{4CEE0DBD-80FD-4923-A43E-B442BF739C76}" destId="{EBBA526C-E732-4BA6-82FE-CDCE58F029C7}" srcOrd="0" destOrd="0" presId="urn:microsoft.com/office/officeart/2005/8/layout/vList3"/>
    <dgm:cxn modelId="{E870F7E9-A7BD-6046-ADBF-E4EA6D1A0E6E}" type="presParOf" srcId="{4CEE0DBD-80FD-4923-A43E-B442BF739C76}" destId="{D63F33C3-E1A5-4A7D-9F2F-A39C993FFE3E}" srcOrd="1" destOrd="0" presId="urn:microsoft.com/office/officeart/2005/8/layout/vList3"/>
    <dgm:cxn modelId="{9C0BC903-C5DA-814C-B9F5-3453481AFFAC}" type="presParOf" srcId="{85CFC674-19DC-46EC-A3C7-B650457DD291}" destId="{38D8FBEB-69C7-4BE0-9AEC-81A5E78EA38C}" srcOrd="3" destOrd="0" presId="urn:microsoft.com/office/officeart/2005/8/layout/vList3"/>
    <dgm:cxn modelId="{E3EC8D4F-9D41-B840-AA87-8F6598F46370}" type="presParOf" srcId="{85CFC674-19DC-46EC-A3C7-B650457DD291}" destId="{4348317B-FB11-491E-9C04-60D97F282F2F}" srcOrd="4" destOrd="0" presId="urn:microsoft.com/office/officeart/2005/8/layout/vList3"/>
    <dgm:cxn modelId="{499DC739-2F1B-FE49-A915-8759F24B2116}" type="presParOf" srcId="{4348317B-FB11-491E-9C04-60D97F282F2F}" destId="{2A31493F-CB7B-468C-AE80-E7B564E1A5A8}" srcOrd="0" destOrd="0" presId="urn:microsoft.com/office/officeart/2005/8/layout/vList3"/>
    <dgm:cxn modelId="{2254CD2B-D685-D248-B4A5-0EE1258D5D6B}" type="presParOf" srcId="{4348317B-FB11-491E-9C04-60D97F282F2F}" destId="{7246207C-98CE-4EDB-A9EE-7F17F1D59326}" srcOrd="1" destOrd="0" presId="urn:microsoft.com/office/officeart/2005/8/layout/vList3"/>
    <dgm:cxn modelId="{769DCEE7-A609-B64E-84F7-A8838EB21B3D}" type="presParOf" srcId="{85CFC674-19DC-46EC-A3C7-B650457DD291}" destId="{DA3DBF4C-8587-40C7-8399-6E5E61838F40}" srcOrd="5" destOrd="0" presId="urn:microsoft.com/office/officeart/2005/8/layout/vList3"/>
    <dgm:cxn modelId="{8604F235-E273-D745-A1FA-C51A94188CEF}" type="presParOf" srcId="{85CFC674-19DC-46EC-A3C7-B650457DD291}" destId="{0FDED2CA-840B-4B66-9714-EE4E385CE087}" srcOrd="6" destOrd="0" presId="urn:microsoft.com/office/officeart/2005/8/layout/vList3"/>
    <dgm:cxn modelId="{E2768DBC-A051-7344-B32E-A6F377FDA532}" type="presParOf" srcId="{0FDED2CA-840B-4B66-9714-EE4E385CE087}" destId="{93FE3012-4D90-4298-8532-2DB1D30FE625}" srcOrd="0" destOrd="0" presId="urn:microsoft.com/office/officeart/2005/8/layout/vList3"/>
    <dgm:cxn modelId="{D16AC01D-3FA6-1746-8C6A-74D5FF7A5A84}" type="presParOf" srcId="{0FDED2CA-840B-4B66-9714-EE4E385CE087}" destId="{E3D503C6-0BDE-4ACB-8B3A-A063BA38992F}" srcOrd="1" destOrd="0" presId="urn:microsoft.com/office/officeart/2005/8/layout/vList3"/>
    <dgm:cxn modelId="{4FB44DEB-1082-7545-86FB-6AC1B17EBFA2}" type="presParOf" srcId="{85CFC674-19DC-46EC-A3C7-B650457DD291}" destId="{C6FCF1CB-89DB-4CA7-BD5B-E36139F4ACD0}" srcOrd="7" destOrd="0" presId="urn:microsoft.com/office/officeart/2005/8/layout/vList3"/>
    <dgm:cxn modelId="{A50D26EE-1580-264B-AFFC-82EED16874D0}" type="presParOf" srcId="{85CFC674-19DC-46EC-A3C7-B650457DD291}" destId="{3118EF8E-E85C-4340-9997-8FC2E12D4E1F}" srcOrd="8" destOrd="0" presId="urn:microsoft.com/office/officeart/2005/8/layout/vList3"/>
    <dgm:cxn modelId="{C0CFE21A-671E-5A43-AB80-AA67E781A7F2}" type="presParOf" srcId="{3118EF8E-E85C-4340-9997-8FC2E12D4E1F}" destId="{DBDCE98D-7569-4F45-80A3-AC0325E7D7B5}" srcOrd="0" destOrd="0" presId="urn:microsoft.com/office/officeart/2005/8/layout/vList3"/>
    <dgm:cxn modelId="{ED37B202-1FC2-B64E-9DC3-15C6DD7340CA}" type="presParOf" srcId="{3118EF8E-E85C-4340-9997-8FC2E12D4E1F}" destId="{1F540573-255A-49D3-8031-C28500783B33}" srcOrd="1" destOrd="0" presId="urn:microsoft.com/office/officeart/2005/8/layout/vList3"/>
    <dgm:cxn modelId="{13459851-2290-C342-86D6-D91309529CC8}" type="presParOf" srcId="{85CFC674-19DC-46EC-A3C7-B650457DD291}" destId="{D2C526D6-51F7-4665-98C8-03F514CBB781}" srcOrd="9" destOrd="0" presId="urn:microsoft.com/office/officeart/2005/8/layout/vList3"/>
    <dgm:cxn modelId="{14A8B1D5-806B-E840-9E9A-AFC040E11283}" type="presParOf" srcId="{85CFC674-19DC-46EC-A3C7-B650457DD291}" destId="{490D0531-6452-4028-B7F6-85B2B0112BC9}" srcOrd="10" destOrd="0" presId="urn:microsoft.com/office/officeart/2005/8/layout/vList3"/>
    <dgm:cxn modelId="{6D817D35-85B3-0D4A-A1AA-E27113EDEE8F}" type="presParOf" srcId="{490D0531-6452-4028-B7F6-85B2B0112BC9}" destId="{05C32A9F-17D8-495E-9369-AEF7B781B0B0}" srcOrd="0" destOrd="0" presId="urn:microsoft.com/office/officeart/2005/8/layout/vList3"/>
    <dgm:cxn modelId="{5E889FFD-7FF8-B64E-9E68-FD2FC83CD4D4}" type="presParOf" srcId="{490D0531-6452-4028-B7F6-85B2B0112BC9}" destId="{F605367E-8ACC-4437-B125-A6C7B7434253}" srcOrd="1" destOrd="0" presId="urn:microsoft.com/office/officeart/2005/8/layout/vList3"/>
    <dgm:cxn modelId="{5F87C071-17D8-334B-8612-7ADAE818ACCE}" type="presParOf" srcId="{85CFC674-19DC-46EC-A3C7-B650457DD291}" destId="{44C5F272-74E9-4AAD-8229-24984233B50C}" srcOrd="11" destOrd="0" presId="urn:microsoft.com/office/officeart/2005/8/layout/vList3"/>
    <dgm:cxn modelId="{6BC1E734-F999-A041-B825-3EC058A20DA7}" type="presParOf" srcId="{85CFC674-19DC-46EC-A3C7-B650457DD291}" destId="{21130CC5-4FD6-4C17-B4AF-DB903EC1D19B}" srcOrd="12" destOrd="0" presId="urn:microsoft.com/office/officeart/2005/8/layout/vList3"/>
    <dgm:cxn modelId="{D2FAA47C-2887-8C4A-A9D4-18652C9B665F}" type="presParOf" srcId="{21130CC5-4FD6-4C17-B4AF-DB903EC1D19B}" destId="{DA1AC019-8E4E-4369-963F-701D53A76885}" srcOrd="0" destOrd="0" presId="urn:microsoft.com/office/officeart/2005/8/layout/vList3"/>
    <dgm:cxn modelId="{707E27EA-AD48-7640-9AFB-D48B4F65FFE2}" type="presParOf" srcId="{21130CC5-4FD6-4C17-B4AF-DB903EC1D19B}" destId="{B7D5ED55-3516-4B09-AD81-E4A532B5595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7B3C1CA-894D-4CB8-97F5-B7E109A3D260}" type="doc">
      <dgm:prSet loTypeId="urn:microsoft.com/office/officeart/2005/8/layout/vList4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GB"/>
        </a:p>
      </dgm:t>
    </dgm:pt>
    <dgm:pt modelId="{65945ADA-7FCE-4AB9-BA0D-D9ED3DD2437B}">
      <dgm:prSet phldrT="[Text]"/>
      <dgm:spPr/>
      <dgm:t>
        <a:bodyPr/>
        <a:lstStyle/>
        <a:p>
          <a:r>
            <a:rPr lang="en-GB" dirty="0" smtClean="0">
              <a:latin typeface="+mj-lt"/>
            </a:rPr>
            <a:t>Timing Attack</a:t>
          </a:r>
          <a:endParaRPr lang="en-GB" dirty="0">
            <a:latin typeface="+mj-lt"/>
          </a:endParaRPr>
        </a:p>
      </dgm:t>
    </dgm:pt>
    <dgm:pt modelId="{EB352ABE-8D1C-4243-B095-A93F78451064}" type="parTrans" cxnId="{2B8239CE-5800-4A99-AC63-7BEF66F653D4}">
      <dgm:prSet/>
      <dgm:spPr/>
      <dgm:t>
        <a:bodyPr/>
        <a:lstStyle/>
        <a:p>
          <a:endParaRPr lang="en-GB"/>
        </a:p>
      </dgm:t>
    </dgm:pt>
    <dgm:pt modelId="{12E070D3-1EC6-4D48-BD5A-03D0C142F088}" type="sibTrans" cxnId="{2B8239CE-5800-4A99-AC63-7BEF66F653D4}">
      <dgm:prSet/>
      <dgm:spPr/>
      <dgm:t>
        <a:bodyPr/>
        <a:lstStyle/>
        <a:p>
          <a:endParaRPr lang="en-GB"/>
        </a:p>
      </dgm:t>
    </dgm:pt>
    <dgm:pt modelId="{89F364A5-A8D9-4129-A5D3-55F206405C68}">
      <dgm:prSet/>
      <dgm:spPr/>
      <dgm:t>
        <a:bodyPr/>
        <a:lstStyle/>
        <a:p>
          <a:r>
            <a:rPr lang="en-US" dirty="0" smtClean="0">
              <a:latin typeface="+mj-lt"/>
            </a:rPr>
            <a:t>Entry Monitoring</a:t>
          </a:r>
        </a:p>
      </dgm:t>
    </dgm:pt>
    <dgm:pt modelId="{83B421C6-EE06-46B7-99C0-E2D2C5884C7C}" type="parTrans" cxnId="{02B160EA-60F1-473F-84CF-E9E95048807C}">
      <dgm:prSet/>
      <dgm:spPr/>
      <dgm:t>
        <a:bodyPr/>
        <a:lstStyle/>
        <a:p>
          <a:endParaRPr lang="en-GB"/>
        </a:p>
      </dgm:t>
    </dgm:pt>
    <dgm:pt modelId="{11B23A5C-C31D-42E8-9A05-977302A7EF10}" type="sibTrans" cxnId="{02B160EA-60F1-473F-84CF-E9E95048807C}">
      <dgm:prSet/>
      <dgm:spPr/>
      <dgm:t>
        <a:bodyPr/>
        <a:lstStyle/>
        <a:p>
          <a:endParaRPr lang="en-GB"/>
        </a:p>
      </dgm:t>
    </dgm:pt>
    <dgm:pt modelId="{C9E9C690-8BAB-44E1-9B3C-9C28F43CB88A}">
      <dgm:prSet/>
      <dgm:spPr/>
      <dgm:t>
        <a:bodyPr/>
        <a:lstStyle/>
        <a:p>
          <a:r>
            <a:rPr lang="en-US" smtClean="0">
              <a:latin typeface="+mj-lt"/>
            </a:rPr>
            <a:t>Intersection Attack</a:t>
          </a:r>
          <a:endParaRPr lang="en-US" dirty="0" smtClean="0">
            <a:latin typeface="+mj-lt"/>
          </a:endParaRPr>
        </a:p>
      </dgm:t>
    </dgm:pt>
    <dgm:pt modelId="{F348005B-25DF-45C7-B416-AB43EA8C872A}" type="parTrans" cxnId="{94A03D0D-1847-4242-ABAF-67902DECAC5B}">
      <dgm:prSet/>
      <dgm:spPr/>
      <dgm:t>
        <a:bodyPr/>
        <a:lstStyle/>
        <a:p>
          <a:endParaRPr lang="en-GB"/>
        </a:p>
      </dgm:t>
    </dgm:pt>
    <dgm:pt modelId="{946D87F1-6E70-49D5-AD38-9CD093AE3985}" type="sibTrans" cxnId="{94A03D0D-1847-4242-ABAF-67902DECAC5B}">
      <dgm:prSet/>
      <dgm:spPr/>
      <dgm:t>
        <a:bodyPr/>
        <a:lstStyle/>
        <a:p>
          <a:endParaRPr lang="en-GB"/>
        </a:p>
      </dgm:t>
    </dgm:pt>
    <dgm:pt modelId="{FFCA4322-FBD7-45CF-A8E5-40E3436B196A}">
      <dgm:prSet/>
      <dgm:spPr/>
      <dgm:t>
        <a:bodyPr/>
        <a:lstStyle/>
        <a:p>
          <a:r>
            <a:rPr lang="en-US" dirty="0" err="1" smtClean="0">
              <a:latin typeface="+mj-lt"/>
            </a:rPr>
            <a:t>DDos</a:t>
          </a:r>
          <a:r>
            <a:rPr lang="en-US" dirty="0" smtClean="0">
              <a:latin typeface="+mj-lt"/>
            </a:rPr>
            <a:t> </a:t>
          </a:r>
          <a:r>
            <a:rPr lang="en-US" dirty="0" smtClean="0">
              <a:latin typeface="+mj-lt"/>
            </a:rPr>
            <a:t>Attack</a:t>
          </a:r>
        </a:p>
      </dgm:t>
    </dgm:pt>
    <dgm:pt modelId="{27445AF7-E10D-48A5-B79D-5DFDDAFA1F8F}" type="parTrans" cxnId="{4C6BD5A5-A478-4599-BD80-149144FBAF81}">
      <dgm:prSet/>
      <dgm:spPr/>
      <dgm:t>
        <a:bodyPr/>
        <a:lstStyle/>
        <a:p>
          <a:endParaRPr lang="en-GB"/>
        </a:p>
      </dgm:t>
    </dgm:pt>
    <dgm:pt modelId="{B2963075-17D6-4801-B5B4-CCD073AB2E33}" type="sibTrans" cxnId="{4C6BD5A5-A478-4599-BD80-149144FBAF81}">
      <dgm:prSet/>
      <dgm:spPr/>
      <dgm:t>
        <a:bodyPr/>
        <a:lstStyle/>
        <a:p>
          <a:endParaRPr lang="en-GB"/>
        </a:p>
      </dgm:t>
    </dgm:pt>
    <dgm:pt modelId="{9ACC7ECE-EAD4-4170-BF04-FFE5D10EAD71}">
      <dgm:prSet/>
      <dgm:spPr/>
      <dgm:t>
        <a:bodyPr/>
        <a:lstStyle/>
        <a:p>
          <a:r>
            <a:rPr lang="en-US" smtClean="0">
              <a:latin typeface="+mj-lt"/>
            </a:rPr>
            <a:t>Predecessor Attack (Replay)</a:t>
          </a:r>
          <a:endParaRPr lang="en-US" dirty="0" smtClean="0">
            <a:latin typeface="+mj-lt"/>
          </a:endParaRPr>
        </a:p>
      </dgm:t>
    </dgm:pt>
    <dgm:pt modelId="{EC730487-F4A3-4DB0-A2AD-F4531D1E3A08}" type="parTrans" cxnId="{A6022ED5-B795-4A63-9B4D-7B41242FE17F}">
      <dgm:prSet/>
      <dgm:spPr/>
      <dgm:t>
        <a:bodyPr/>
        <a:lstStyle/>
        <a:p>
          <a:endParaRPr lang="en-GB"/>
        </a:p>
      </dgm:t>
    </dgm:pt>
    <dgm:pt modelId="{127791B4-2A1B-4885-811A-989B8F859924}" type="sibTrans" cxnId="{A6022ED5-B795-4A63-9B4D-7B41242FE17F}">
      <dgm:prSet/>
      <dgm:spPr/>
      <dgm:t>
        <a:bodyPr/>
        <a:lstStyle/>
        <a:p>
          <a:endParaRPr lang="en-GB"/>
        </a:p>
      </dgm:t>
    </dgm:pt>
    <dgm:pt modelId="{6D0FBFC7-F4FE-440F-92E2-D8D784684A11}">
      <dgm:prSet/>
      <dgm:spPr/>
      <dgm:t>
        <a:bodyPr/>
        <a:lstStyle/>
        <a:p>
          <a:r>
            <a:rPr lang="en-US" smtClean="0">
              <a:latin typeface="+mj-lt"/>
            </a:rPr>
            <a:t>Exit node Sniffing</a:t>
          </a:r>
          <a:endParaRPr lang="en-US" dirty="0" smtClean="0">
            <a:latin typeface="+mj-lt"/>
          </a:endParaRPr>
        </a:p>
      </dgm:t>
    </dgm:pt>
    <dgm:pt modelId="{1FA3461D-6D81-4364-B488-BEBD99C544ED}" type="parTrans" cxnId="{991C4F65-E1CE-42C7-9171-97D8DFFDB83C}">
      <dgm:prSet/>
      <dgm:spPr/>
      <dgm:t>
        <a:bodyPr/>
        <a:lstStyle/>
        <a:p>
          <a:endParaRPr lang="en-GB"/>
        </a:p>
      </dgm:t>
    </dgm:pt>
    <dgm:pt modelId="{9DF0E8B3-E091-4EC7-BD1B-29F1EAD1998B}" type="sibTrans" cxnId="{991C4F65-E1CE-42C7-9171-97D8DFFDB83C}">
      <dgm:prSet/>
      <dgm:spPr/>
      <dgm:t>
        <a:bodyPr/>
        <a:lstStyle/>
        <a:p>
          <a:endParaRPr lang="en-GB"/>
        </a:p>
      </dgm:t>
    </dgm:pt>
    <dgm:pt modelId="{5BD86172-7C5B-4799-A335-114F0265A491}" type="pres">
      <dgm:prSet presAssocID="{47B3C1CA-894D-4CB8-97F5-B7E109A3D26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F7D45BE-1087-4827-AD27-25E3D645D2DB}" type="pres">
      <dgm:prSet presAssocID="{65945ADA-7FCE-4AB9-BA0D-D9ED3DD2437B}" presName="comp" presStyleCnt="0"/>
      <dgm:spPr/>
      <dgm:t>
        <a:bodyPr/>
        <a:lstStyle/>
        <a:p>
          <a:endParaRPr lang="en-GB"/>
        </a:p>
      </dgm:t>
    </dgm:pt>
    <dgm:pt modelId="{5355A75B-0734-4630-93DB-6023E2346EF3}" type="pres">
      <dgm:prSet presAssocID="{65945ADA-7FCE-4AB9-BA0D-D9ED3DD2437B}" presName="box" presStyleLbl="node1" presStyleIdx="0" presStyleCnt="6"/>
      <dgm:spPr/>
      <dgm:t>
        <a:bodyPr/>
        <a:lstStyle/>
        <a:p>
          <a:endParaRPr lang="en-GB"/>
        </a:p>
      </dgm:t>
    </dgm:pt>
    <dgm:pt modelId="{EE4C7F9A-C69F-4C3F-AE0E-A4D9CBD36D41}" type="pres">
      <dgm:prSet presAssocID="{65945ADA-7FCE-4AB9-BA0D-D9ED3DD2437B}" presName="img" presStyleLbl="fgImgPlac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3000" b="-113000"/>
          </a:stretch>
        </a:blipFill>
      </dgm:spPr>
      <dgm:t>
        <a:bodyPr/>
        <a:lstStyle/>
        <a:p>
          <a:endParaRPr lang="en-GB"/>
        </a:p>
      </dgm:t>
    </dgm:pt>
    <dgm:pt modelId="{14EDD711-8B51-414D-B31D-4A7124628155}" type="pres">
      <dgm:prSet presAssocID="{65945ADA-7FCE-4AB9-BA0D-D9ED3DD2437B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CC8D063-DFB2-4393-A15D-368289B94168}" type="pres">
      <dgm:prSet presAssocID="{12E070D3-1EC6-4D48-BD5A-03D0C142F088}" presName="spacer" presStyleCnt="0"/>
      <dgm:spPr/>
      <dgm:t>
        <a:bodyPr/>
        <a:lstStyle/>
        <a:p>
          <a:endParaRPr lang="en-GB"/>
        </a:p>
      </dgm:t>
    </dgm:pt>
    <dgm:pt modelId="{10A63936-8264-499E-9C11-0F935480265C}" type="pres">
      <dgm:prSet presAssocID="{89F364A5-A8D9-4129-A5D3-55F206405C68}" presName="comp" presStyleCnt="0"/>
      <dgm:spPr/>
      <dgm:t>
        <a:bodyPr/>
        <a:lstStyle/>
        <a:p>
          <a:endParaRPr lang="en-GB"/>
        </a:p>
      </dgm:t>
    </dgm:pt>
    <dgm:pt modelId="{D85240C3-1E64-4387-B74B-AC5D59AAEDB5}" type="pres">
      <dgm:prSet presAssocID="{89F364A5-A8D9-4129-A5D3-55F206405C68}" presName="box" presStyleLbl="node1" presStyleIdx="1" presStyleCnt="6"/>
      <dgm:spPr/>
      <dgm:t>
        <a:bodyPr/>
        <a:lstStyle/>
        <a:p>
          <a:endParaRPr lang="en-GB"/>
        </a:p>
      </dgm:t>
    </dgm:pt>
    <dgm:pt modelId="{C809E8FA-69A9-41DD-95FA-BEEAE5F34155}" type="pres">
      <dgm:prSet presAssocID="{89F364A5-A8D9-4129-A5D3-55F206405C68}" presName="img" presStyleLbl="fgImgPlace1" presStyleIdx="1" presStyleCnt="6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0" b="-180000"/>
          </a:stretch>
        </a:blipFill>
      </dgm:spPr>
      <dgm:t>
        <a:bodyPr/>
        <a:lstStyle/>
        <a:p>
          <a:endParaRPr lang="en-GB"/>
        </a:p>
      </dgm:t>
    </dgm:pt>
    <dgm:pt modelId="{4838546B-8701-4F88-98ED-D63286ABC7CC}" type="pres">
      <dgm:prSet presAssocID="{89F364A5-A8D9-4129-A5D3-55F206405C68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94C5B81-5F0A-4F94-90E4-F96A7C9DA3A8}" type="pres">
      <dgm:prSet presAssocID="{11B23A5C-C31D-42E8-9A05-977302A7EF10}" presName="spacer" presStyleCnt="0"/>
      <dgm:spPr/>
      <dgm:t>
        <a:bodyPr/>
        <a:lstStyle/>
        <a:p>
          <a:endParaRPr lang="en-GB"/>
        </a:p>
      </dgm:t>
    </dgm:pt>
    <dgm:pt modelId="{878AEE50-26E9-490C-8694-A5F8637613C1}" type="pres">
      <dgm:prSet presAssocID="{C9E9C690-8BAB-44E1-9B3C-9C28F43CB88A}" presName="comp" presStyleCnt="0"/>
      <dgm:spPr/>
      <dgm:t>
        <a:bodyPr/>
        <a:lstStyle/>
        <a:p>
          <a:endParaRPr lang="en-GB"/>
        </a:p>
      </dgm:t>
    </dgm:pt>
    <dgm:pt modelId="{6CFF11AD-4A6F-4E8A-8E7F-EB09A07239C1}" type="pres">
      <dgm:prSet presAssocID="{C9E9C690-8BAB-44E1-9B3C-9C28F43CB88A}" presName="box" presStyleLbl="node1" presStyleIdx="2" presStyleCnt="6"/>
      <dgm:spPr/>
      <dgm:t>
        <a:bodyPr/>
        <a:lstStyle/>
        <a:p>
          <a:endParaRPr lang="en-GB"/>
        </a:p>
      </dgm:t>
    </dgm:pt>
    <dgm:pt modelId="{4E534109-283F-4CAC-A5D9-5F3534DDD6D2}" type="pres">
      <dgm:prSet presAssocID="{C9E9C690-8BAB-44E1-9B3C-9C28F43CB88A}" presName="img" presStyleLbl="fgImgPlace1" presStyleIdx="2" presStyleCnt="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2000" b="-72000"/>
          </a:stretch>
        </a:blipFill>
      </dgm:spPr>
      <dgm:t>
        <a:bodyPr/>
        <a:lstStyle/>
        <a:p>
          <a:endParaRPr lang="en-GB"/>
        </a:p>
      </dgm:t>
    </dgm:pt>
    <dgm:pt modelId="{D3879138-12CD-467B-9338-F279B644658C}" type="pres">
      <dgm:prSet presAssocID="{C9E9C690-8BAB-44E1-9B3C-9C28F43CB88A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CB43CD4-1BFA-4B47-AFE4-8FD69470D6E1}" type="pres">
      <dgm:prSet presAssocID="{946D87F1-6E70-49D5-AD38-9CD093AE3985}" presName="spacer" presStyleCnt="0"/>
      <dgm:spPr/>
      <dgm:t>
        <a:bodyPr/>
        <a:lstStyle/>
        <a:p>
          <a:endParaRPr lang="en-GB"/>
        </a:p>
      </dgm:t>
    </dgm:pt>
    <dgm:pt modelId="{ED69DF25-2ED3-498A-9FBE-97EAD480ECDB}" type="pres">
      <dgm:prSet presAssocID="{FFCA4322-FBD7-45CF-A8E5-40E3436B196A}" presName="comp" presStyleCnt="0"/>
      <dgm:spPr/>
      <dgm:t>
        <a:bodyPr/>
        <a:lstStyle/>
        <a:p>
          <a:endParaRPr lang="en-GB"/>
        </a:p>
      </dgm:t>
    </dgm:pt>
    <dgm:pt modelId="{8119B962-F2F5-4DCF-910E-3822B13FFC6B}" type="pres">
      <dgm:prSet presAssocID="{FFCA4322-FBD7-45CF-A8E5-40E3436B196A}" presName="box" presStyleLbl="node1" presStyleIdx="3" presStyleCnt="6"/>
      <dgm:spPr/>
      <dgm:t>
        <a:bodyPr/>
        <a:lstStyle/>
        <a:p>
          <a:endParaRPr lang="en-GB"/>
        </a:p>
      </dgm:t>
    </dgm:pt>
    <dgm:pt modelId="{6121E431-D506-4C96-988A-E0E537FF18F4}" type="pres">
      <dgm:prSet presAssocID="{FFCA4322-FBD7-45CF-A8E5-40E3436B196A}" presName="img" presStyleLbl="fgImgPlace1" presStyleIdx="3" presStyleCnt="6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2000" b="-162000"/>
          </a:stretch>
        </a:blipFill>
      </dgm:spPr>
      <dgm:t>
        <a:bodyPr/>
        <a:lstStyle/>
        <a:p>
          <a:endParaRPr lang="en-GB"/>
        </a:p>
      </dgm:t>
    </dgm:pt>
    <dgm:pt modelId="{C4D0BEF2-4784-4652-A531-21F0BC84E4F4}" type="pres">
      <dgm:prSet presAssocID="{FFCA4322-FBD7-45CF-A8E5-40E3436B196A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EC31DDA-173F-4F07-9C68-821B0E6A2BB4}" type="pres">
      <dgm:prSet presAssocID="{B2963075-17D6-4801-B5B4-CCD073AB2E33}" presName="spacer" presStyleCnt="0"/>
      <dgm:spPr/>
      <dgm:t>
        <a:bodyPr/>
        <a:lstStyle/>
        <a:p>
          <a:endParaRPr lang="en-GB"/>
        </a:p>
      </dgm:t>
    </dgm:pt>
    <dgm:pt modelId="{8A30E0B3-53F4-4C28-B222-699AFE6BB079}" type="pres">
      <dgm:prSet presAssocID="{9ACC7ECE-EAD4-4170-BF04-FFE5D10EAD71}" presName="comp" presStyleCnt="0"/>
      <dgm:spPr/>
      <dgm:t>
        <a:bodyPr/>
        <a:lstStyle/>
        <a:p>
          <a:endParaRPr lang="en-GB"/>
        </a:p>
      </dgm:t>
    </dgm:pt>
    <dgm:pt modelId="{5F5D4E2E-2302-4475-9778-EC49A72846F1}" type="pres">
      <dgm:prSet presAssocID="{9ACC7ECE-EAD4-4170-BF04-FFE5D10EAD71}" presName="box" presStyleLbl="node1" presStyleIdx="4" presStyleCnt="6"/>
      <dgm:spPr/>
      <dgm:t>
        <a:bodyPr/>
        <a:lstStyle/>
        <a:p>
          <a:endParaRPr lang="en-GB"/>
        </a:p>
      </dgm:t>
    </dgm:pt>
    <dgm:pt modelId="{074F7BF8-080E-47A5-8260-18C757B700CA}" type="pres">
      <dgm:prSet presAssocID="{9ACC7ECE-EAD4-4170-BF04-FFE5D10EAD71}" presName="img" presStyleLbl="fgImgPlace1" presStyleIdx="4" presStyleCnt="6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3000" b="-53000"/>
          </a:stretch>
        </a:blipFill>
      </dgm:spPr>
      <dgm:t>
        <a:bodyPr/>
        <a:lstStyle/>
        <a:p>
          <a:endParaRPr lang="en-GB"/>
        </a:p>
      </dgm:t>
    </dgm:pt>
    <dgm:pt modelId="{77456DF8-91B2-491A-A8D6-00370187605A}" type="pres">
      <dgm:prSet presAssocID="{9ACC7ECE-EAD4-4170-BF04-FFE5D10EAD71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86139ED-624D-4D0C-8B71-C712D99C9D09}" type="pres">
      <dgm:prSet presAssocID="{127791B4-2A1B-4885-811A-989B8F859924}" presName="spacer" presStyleCnt="0"/>
      <dgm:spPr/>
      <dgm:t>
        <a:bodyPr/>
        <a:lstStyle/>
        <a:p>
          <a:endParaRPr lang="en-GB"/>
        </a:p>
      </dgm:t>
    </dgm:pt>
    <dgm:pt modelId="{9322B544-3636-43D1-9ACF-517E7D460D96}" type="pres">
      <dgm:prSet presAssocID="{6D0FBFC7-F4FE-440F-92E2-D8D784684A11}" presName="comp" presStyleCnt="0"/>
      <dgm:spPr/>
      <dgm:t>
        <a:bodyPr/>
        <a:lstStyle/>
        <a:p>
          <a:endParaRPr lang="en-GB"/>
        </a:p>
      </dgm:t>
    </dgm:pt>
    <dgm:pt modelId="{144E050F-2C9F-41EF-AA3E-3767D2B7AE9B}" type="pres">
      <dgm:prSet presAssocID="{6D0FBFC7-F4FE-440F-92E2-D8D784684A11}" presName="box" presStyleLbl="node1" presStyleIdx="5" presStyleCnt="6"/>
      <dgm:spPr/>
      <dgm:t>
        <a:bodyPr/>
        <a:lstStyle/>
        <a:p>
          <a:endParaRPr lang="en-GB"/>
        </a:p>
      </dgm:t>
    </dgm:pt>
    <dgm:pt modelId="{220BA975-6D6D-4DAC-A85C-85D4623BC8A0}" type="pres">
      <dgm:prSet presAssocID="{6D0FBFC7-F4FE-440F-92E2-D8D784684A11}" presName="img" presStyleLbl="fgImgPlace1" presStyleIdx="5" presStyleCnt="6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4000" b="-154000"/>
          </a:stretch>
        </a:blipFill>
      </dgm:spPr>
      <dgm:t>
        <a:bodyPr/>
        <a:lstStyle/>
        <a:p>
          <a:endParaRPr lang="en-GB"/>
        </a:p>
      </dgm:t>
    </dgm:pt>
    <dgm:pt modelId="{126E00CF-E641-4E4B-8E09-CDBED653E860}" type="pres">
      <dgm:prSet presAssocID="{6D0FBFC7-F4FE-440F-92E2-D8D784684A11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67E5F962-2342-B649-801D-40D6311C81C4}" type="presOf" srcId="{65945ADA-7FCE-4AB9-BA0D-D9ED3DD2437B}" destId="{14EDD711-8B51-414D-B31D-4A7124628155}" srcOrd="1" destOrd="0" presId="urn:microsoft.com/office/officeart/2005/8/layout/vList4"/>
    <dgm:cxn modelId="{2B8239CE-5800-4A99-AC63-7BEF66F653D4}" srcId="{47B3C1CA-894D-4CB8-97F5-B7E109A3D260}" destId="{65945ADA-7FCE-4AB9-BA0D-D9ED3DD2437B}" srcOrd="0" destOrd="0" parTransId="{EB352ABE-8D1C-4243-B095-A93F78451064}" sibTransId="{12E070D3-1EC6-4D48-BD5A-03D0C142F088}"/>
    <dgm:cxn modelId="{197E51AC-DBD8-284D-B749-2E539B011F77}" type="presOf" srcId="{89F364A5-A8D9-4129-A5D3-55F206405C68}" destId="{4838546B-8701-4F88-98ED-D63286ABC7CC}" srcOrd="1" destOrd="0" presId="urn:microsoft.com/office/officeart/2005/8/layout/vList4"/>
    <dgm:cxn modelId="{B4B99863-85C3-2F4A-AA57-97201E349D3E}" type="presOf" srcId="{C9E9C690-8BAB-44E1-9B3C-9C28F43CB88A}" destId="{6CFF11AD-4A6F-4E8A-8E7F-EB09A07239C1}" srcOrd="0" destOrd="0" presId="urn:microsoft.com/office/officeart/2005/8/layout/vList4"/>
    <dgm:cxn modelId="{3014B7B3-CBDD-544D-884F-7EF1DFBE4A53}" type="presOf" srcId="{FFCA4322-FBD7-45CF-A8E5-40E3436B196A}" destId="{C4D0BEF2-4784-4652-A531-21F0BC84E4F4}" srcOrd="1" destOrd="0" presId="urn:microsoft.com/office/officeart/2005/8/layout/vList4"/>
    <dgm:cxn modelId="{991C4F65-E1CE-42C7-9171-97D8DFFDB83C}" srcId="{47B3C1CA-894D-4CB8-97F5-B7E109A3D260}" destId="{6D0FBFC7-F4FE-440F-92E2-D8D784684A11}" srcOrd="5" destOrd="0" parTransId="{1FA3461D-6D81-4364-B488-BEBD99C544ED}" sibTransId="{9DF0E8B3-E091-4EC7-BD1B-29F1EAD1998B}"/>
    <dgm:cxn modelId="{1B48C3A4-5AD0-4144-ADD3-303605329492}" type="presOf" srcId="{89F364A5-A8D9-4129-A5D3-55F206405C68}" destId="{D85240C3-1E64-4387-B74B-AC5D59AAEDB5}" srcOrd="0" destOrd="0" presId="urn:microsoft.com/office/officeart/2005/8/layout/vList4"/>
    <dgm:cxn modelId="{BFDA52B9-F7E5-E440-8929-C61D1F045A15}" type="presOf" srcId="{47B3C1CA-894D-4CB8-97F5-B7E109A3D260}" destId="{5BD86172-7C5B-4799-A335-114F0265A491}" srcOrd="0" destOrd="0" presId="urn:microsoft.com/office/officeart/2005/8/layout/vList4"/>
    <dgm:cxn modelId="{4015DE87-4BDD-DD4F-84AD-D6CFB5036C87}" type="presOf" srcId="{6D0FBFC7-F4FE-440F-92E2-D8D784684A11}" destId="{126E00CF-E641-4E4B-8E09-CDBED653E860}" srcOrd="1" destOrd="0" presId="urn:microsoft.com/office/officeart/2005/8/layout/vList4"/>
    <dgm:cxn modelId="{02B160EA-60F1-473F-84CF-E9E95048807C}" srcId="{47B3C1CA-894D-4CB8-97F5-B7E109A3D260}" destId="{89F364A5-A8D9-4129-A5D3-55F206405C68}" srcOrd="1" destOrd="0" parTransId="{83B421C6-EE06-46B7-99C0-E2D2C5884C7C}" sibTransId="{11B23A5C-C31D-42E8-9A05-977302A7EF10}"/>
    <dgm:cxn modelId="{A6022ED5-B795-4A63-9B4D-7B41242FE17F}" srcId="{47B3C1CA-894D-4CB8-97F5-B7E109A3D260}" destId="{9ACC7ECE-EAD4-4170-BF04-FFE5D10EAD71}" srcOrd="4" destOrd="0" parTransId="{EC730487-F4A3-4DB0-A2AD-F4531D1E3A08}" sibTransId="{127791B4-2A1B-4885-811A-989B8F859924}"/>
    <dgm:cxn modelId="{95195F15-25DA-C34C-B59D-4A488CBA6F29}" type="presOf" srcId="{9ACC7ECE-EAD4-4170-BF04-FFE5D10EAD71}" destId="{5F5D4E2E-2302-4475-9778-EC49A72846F1}" srcOrd="0" destOrd="0" presId="urn:microsoft.com/office/officeart/2005/8/layout/vList4"/>
    <dgm:cxn modelId="{E2E32240-D9D0-8F41-ABF8-8400A4515B44}" type="presOf" srcId="{65945ADA-7FCE-4AB9-BA0D-D9ED3DD2437B}" destId="{5355A75B-0734-4630-93DB-6023E2346EF3}" srcOrd="0" destOrd="0" presId="urn:microsoft.com/office/officeart/2005/8/layout/vList4"/>
    <dgm:cxn modelId="{94A03D0D-1847-4242-ABAF-67902DECAC5B}" srcId="{47B3C1CA-894D-4CB8-97F5-B7E109A3D260}" destId="{C9E9C690-8BAB-44E1-9B3C-9C28F43CB88A}" srcOrd="2" destOrd="0" parTransId="{F348005B-25DF-45C7-B416-AB43EA8C872A}" sibTransId="{946D87F1-6E70-49D5-AD38-9CD093AE3985}"/>
    <dgm:cxn modelId="{F95152A6-EE9F-DA43-820A-D70A7044C435}" type="presOf" srcId="{C9E9C690-8BAB-44E1-9B3C-9C28F43CB88A}" destId="{D3879138-12CD-467B-9338-F279B644658C}" srcOrd="1" destOrd="0" presId="urn:microsoft.com/office/officeart/2005/8/layout/vList4"/>
    <dgm:cxn modelId="{287092D9-B5FC-4B4A-AAB7-501B49226563}" type="presOf" srcId="{9ACC7ECE-EAD4-4170-BF04-FFE5D10EAD71}" destId="{77456DF8-91B2-491A-A8D6-00370187605A}" srcOrd="1" destOrd="0" presId="urn:microsoft.com/office/officeart/2005/8/layout/vList4"/>
    <dgm:cxn modelId="{4C6BD5A5-A478-4599-BD80-149144FBAF81}" srcId="{47B3C1CA-894D-4CB8-97F5-B7E109A3D260}" destId="{FFCA4322-FBD7-45CF-A8E5-40E3436B196A}" srcOrd="3" destOrd="0" parTransId="{27445AF7-E10D-48A5-B79D-5DFDDAFA1F8F}" sibTransId="{B2963075-17D6-4801-B5B4-CCD073AB2E33}"/>
    <dgm:cxn modelId="{7EC93639-2B14-E34A-B77B-9BB406C7ABC4}" type="presOf" srcId="{6D0FBFC7-F4FE-440F-92E2-D8D784684A11}" destId="{144E050F-2C9F-41EF-AA3E-3767D2B7AE9B}" srcOrd="0" destOrd="0" presId="urn:microsoft.com/office/officeart/2005/8/layout/vList4"/>
    <dgm:cxn modelId="{7EE97633-57C4-364E-ADFD-F537294A1CEC}" type="presOf" srcId="{FFCA4322-FBD7-45CF-A8E5-40E3436B196A}" destId="{8119B962-F2F5-4DCF-910E-3822B13FFC6B}" srcOrd="0" destOrd="0" presId="urn:microsoft.com/office/officeart/2005/8/layout/vList4"/>
    <dgm:cxn modelId="{AE0042A2-58CE-444F-8DF1-6667FED75D1F}" type="presParOf" srcId="{5BD86172-7C5B-4799-A335-114F0265A491}" destId="{CF7D45BE-1087-4827-AD27-25E3D645D2DB}" srcOrd="0" destOrd="0" presId="urn:microsoft.com/office/officeart/2005/8/layout/vList4"/>
    <dgm:cxn modelId="{BAE34E44-E16F-6B47-9C15-85171A5C0246}" type="presParOf" srcId="{CF7D45BE-1087-4827-AD27-25E3D645D2DB}" destId="{5355A75B-0734-4630-93DB-6023E2346EF3}" srcOrd="0" destOrd="0" presId="urn:microsoft.com/office/officeart/2005/8/layout/vList4"/>
    <dgm:cxn modelId="{20FB937C-8FB3-8D4C-9A4F-D7A09B8F0079}" type="presParOf" srcId="{CF7D45BE-1087-4827-AD27-25E3D645D2DB}" destId="{EE4C7F9A-C69F-4C3F-AE0E-A4D9CBD36D41}" srcOrd="1" destOrd="0" presId="urn:microsoft.com/office/officeart/2005/8/layout/vList4"/>
    <dgm:cxn modelId="{43E597E4-1EE2-704B-BF8C-3FC664E54974}" type="presParOf" srcId="{CF7D45BE-1087-4827-AD27-25E3D645D2DB}" destId="{14EDD711-8B51-414D-B31D-4A7124628155}" srcOrd="2" destOrd="0" presId="urn:microsoft.com/office/officeart/2005/8/layout/vList4"/>
    <dgm:cxn modelId="{838C62D8-F1A1-BE45-B2CB-2142E3F1A696}" type="presParOf" srcId="{5BD86172-7C5B-4799-A335-114F0265A491}" destId="{CCC8D063-DFB2-4393-A15D-368289B94168}" srcOrd="1" destOrd="0" presId="urn:microsoft.com/office/officeart/2005/8/layout/vList4"/>
    <dgm:cxn modelId="{494BEBD4-6BD2-3B42-9785-9941833B1B42}" type="presParOf" srcId="{5BD86172-7C5B-4799-A335-114F0265A491}" destId="{10A63936-8264-499E-9C11-0F935480265C}" srcOrd="2" destOrd="0" presId="urn:microsoft.com/office/officeart/2005/8/layout/vList4"/>
    <dgm:cxn modelId="{56A9B4EF-3A78-3C46-89CB-CD798CC95DCF}" type="presParOf" srcId="{10A63936-8264-499E-9C11-0F935480265C}" destId="{D85240C3-1E64-4387-B74B-AC5D59AAEDB5}" srcOrd="0" destOrd="0" presId="urn:microsoft.com/office/officeart/2005/8/layout/vList4"/>
    <dgm:cxn modelId="{D03434E9-D472-7D45-BEE0-61F4EAFF97D0}" type="presParOf" srcId="{10A63936-8264-499E-9C11-0F935480265C}" destId="{C809E8FA-69A9-41DD-95FA-BEEAE5F34155}" srcOrd="1" destOrd="0" presId="urn:microsoft.com/office/officeart/2005/8/layout/vList4"/>
    <dgm:cxn modelId="{64478510-F699-1C46-B654-0E111A21934A}" type="presParOf" srcId="{10A63936-8264-499E-9C11-0F935480265C}" destId="{4838546B-8701-4F88-98ED-D63286ABC7CC}" srcOrd="2" destOrd="0" presId="urn:microsoft.com/office/officeart/2005/8/layout/vList4"/>
    <dgm:cxn modelId="{461AC655-5694-9046-8C6A-6E0B2FBF83EA}" type="presParOf" srcId="{5BD86172-7C5B-4799-A335-114F0265A491}" destId="{894C5B81-5F0A-4F94-90E4-F96A7C9DA3A8}" srcOrd="3" destOrd="0" presId="urn:microsoft.com/office/officeart/2005/8/layout/vList4"/>
    <dgm:cxn modelId="{E8FAC7D9-7B6B-6D44-8490-1EB15ED2A372}" type="presParOf" srcId="{5BD86172-7C5B-4799-A335-114F0265A491}" destId="{878AEE50-26E9-490C-8694-A5F8637613C1}" srcOrd="4" destOrd="0" presId="urn:microsoft.com/office/officeart/2005/8/layout/vList4"/>
    <dgm:cxn modelId="{6B6078BE-DE61-6F4C-9A00-ABA29830BB16}" type="presParOf" srcId="{878AEE50-26E9-490C-8694-A5F8637613C1}" destId="{6CFF11AD-4A6F-4E8A-8E7F-EB09A07239C1}" srcOrd="0" destOrd="0" presId="urn:microsoft.com/office/officeart/2005/8/layout/vList4"/>
    <dgm:cxn modelId="{698340BC-7002-5B46-A9B2-FE0DBA9FE9A4}" type="presParOf" srcId="{878AEE50-26E9-490C-8694-A5F8637613C1}" destId="{4E534109-283F-4CAC-A5D9-5F3534DDD6D2}" srcOrd="1" destOrd="0" presId="urn:microsoft.com/office/officeart/2005/8/layout/vList4"/>
    <dgm:cxn modelId="{EBC9ACF7-8444-1844-96C5-A7EB6A368106}" type="presParOf" srcId="{878AEE50-26E9-490C-8694-A5F8637613C1}" destId="{D3879138-12CD-467B-9338-F279B644658C}" srcOrd="2" destOrd="0" presId="urn:microsoft.com/office/officeart/2005/8/layout/vList4"/>
    <dgm:cxn modelId="{8FA40C96-7F3B-8E4C-8FEE-B1E1A8788DBC}" type="presParOf" srcId="{5BD86172-7C5B-4799-A335-114F0265A491}" destId="{1CB43CD4-1BFA-4B47-AFE4-8FD69470D6E1}" srcOrd="5" destOrd="0" presId="urn:microsoft.com/office/officeart/2005/8/layout/vList4"/>
    <dgm:cxn modelId="{CB139EDA-6F2D-FE41-8B0D-FEA0B667B312}" type="presParOf" srcId="{5BD86172-7C5B-4799-A335-114F0265A491}" destId="{ED69DF25-2ED3-498A-9FBE-97EAD480ECDB}" srcOrd="6" destOrd="0" presId="urn:microsoft.com/office/officeart/2005/8/layout/vList4"/>
    <dgm:cxn modelId="{EBBC314B-4235-3543-A963-CFFE76329726}" type="presParOf" srcId="{ED69DF25-2ED3-498A-9FBE-97EAD480ECDB}" destId="{8119B962-F2F5-4DCF-910E-3822B13FFC6B}" srcOrd="0" destOrd="0" presId="urn:microsoft.com/office/officeart/2005/8/layout/vList4"/>
    <dgm:cxn modelId="{32341FF7-FB70-2249-A861-936E91ED62B0}" type="presParOf" srcId="{ED69DF25-2ED3-498A-9FBE-97EAD480ECDB}" destId="{6121E431-D506-4C96-988A-E0E537FF18F4}" srcOrd="1" destOrd="0" presId="urn:microsoft.com/office/officeart/2005/8/layout/vList4"/>
    <dgm:cxn modelId="{03985408-E1BD-8448-A311-145893B1F074}" type="presParOf" srcId="{ED69DF25-2ED3-498A-9FBE-97EAD480ECDB}" destId="{C4D0BEF2-4784-4652-A531-21F0BC84E4F4}" srcOrd="2" destOrd="0" presId="urn:microsoft.com/office/officeart/2005/8/layout/vList4"/>
    <dgm:cxn modelId="{5733CEBC-96BB-8943-B089-EAE0F7B61E8C}" type="presParOf" srcId="{5BD86172-7C5B-4799-A335-114F0265A491}" destId="{7EC31DDA-173F-4F07-9C68-821B0E6A2BB4}" srcOrd="7" destOrd="0" presId="urn:microsoft.com/office/officeart/2005/8/layout/vList4"/>
    <dgm:cxn modelId="{205986F7-C5B8-A946-8E15-3B7001DAA1FE}" type="presParOf" srcId="{5BD86172-7C5B-4799-A335-114F0265A491}" destId="{8A30E0B3-53F4-4C28-B222-699AFE6BB079}" srcOrd="8" destOrd="0" presId="urn:microsoft.com/office/officeart/2005/8/layout/vList4"/>
    <dgm:cxn modelId="{D7FCBD93-AC6C-164A-BA91-893B870610DD}" type="presParOf" srcId="{8A30E0B3-53F4-4C28-B222-699AFE6BB079}" destId="{5F5D4E2E-2302-4475-9778-EC49A72846F1}" srcOrd="0" destOrd="0" presId="urn:microsoft.com/office/officeart/2005/8/layout/vList4"/>
    <dgm:cxn modelId="{42894CD5-5844-9B4F-9000-825008DFACC2}" type="presParOf" srcId="{8A30E0B3-53F4-4C28-B222-699AFE6BB079}" destId="{074F7BF8-080E-47A5-8260-18C757B700CA}" srcOrd="1" destOrd="0" presId="urn:microsoft.com/office/officeart/2005/8/layout/vList4"/>
    <dgm:cxn modelId="{5A856081-40CF-5F4E-847E-7839D0E3FFF5}" type="presParOf" srcId="{8A30E0B3-53F4-4C28-B222-699AFE6BB079}" destId="{77456DF8-91B2-491A-A8D6-00370187605A}" srcOrd="2" destOrd="0" presId="urn:microsoft.com/office/officeart/2005/8/layout/vList4"/>
    <dgm:cxn modelId="{59FD0262-2B96-7043-BC53-7BF9490854CF}" type="presParOf" srcId="{5BD86172-7C5B-4799-A335-114F0265A491}" destId="{686139ED-624D-4D0C-8B71-C712D99C9D09}" srcOrd="9" destOrd="0" presId="urn:microsoft.com/office/officeart/2005/8/layout/vList4"/>
    <dgm:cxn modelId="{68CE9855-D1C1-D640-A340-1466553CFC99}" type="presParOf" srcId="{5BD86172-7C5B-4799-A335-114F0265A491}" destId="{9322B544-3636-43D1-9ACF-517E7D460D96}" srcOrd="10" destOrd="0" presId="urn:microsoft.com/office/officeart/2005/8/layout/vList4"/>
    <dgm:cxn modelId="{79D2F948-0572-9A4A-9CB0-985F1D1158AA}" type="presParOf" srcId="{9322B544-3636-43D1-9ACF-517E7D460D96}" destId="{144E050F-2C9F-41EF-AA3E-3767D2B7AE9B}" srcOrd="0" destOrd="0" presId="urn:microsoft.com/office/officeart/2005/8/layout/vList4"/>
    <dgm:cxn modelId="{959483D3-2715-0849-B859-A504B335383D}" type="presParOf" srcId="{9322B544-3636-43D1-9ACF-517E7D460D96}" destId="{220BA975-6D6D-4DAC-A85C-85D4623BC8A0}" srcOrd="1" destOrd="0" presId="urn:microsoft.com/office/officeart/2005/8/layout/vList4"/>
    <dgm:cxn modelId="{2EB1AFF0-A025-D547-8159-A156EEF7F7DE}" type="presParOf" srcId="{9322B544-3636-43D1-9ACF-517E7D460D96}" destId="{126E00CF-E641-4E4B-8E09-CDBED653E860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8E334F-5F82-4F79-9190-72E3C45112F7}">
      <dsp:nvSpPr>
        <dsp:cNvPr id="0" name=""/>
        <dsp:cNvSpPr/>
      </dsp:nvSpPr>
      <dsp:spPr>
        <a:xfrm rot="10800000">
          <a:off x="2279495" y="0"/>
          <a:ext cx="8198285" cy="858056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8379" tIns="148590" rIns="277368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900" kern="1200" dirty="0" smtClean="0">
              <a:latin typeface="+mj-lt"/>
            </a:rPr>
            <a:t>Private </a:t>
          </a:r>
          <a:r>
            <a:rPr lang="en-GB" sz="3900" kern="1200" dirty="0" err="1" smtClean="0">
              <a:latin typeface="+mj-lt"/>
            </a:rPr>
            <a:t>Bürger</a:t>
          </a:r>
          <a:endParaRPr lang="en-GB" sz="3900" kern="1200" dirty="0">
            <a:latin typeface="+mj-lt"/>
          </a:endParaRPr>
        </a:p>
      </dsp:txBody>
      <dsp:txXfrm rot="10800000">
        <a:off x="2494009" y="0"/>
        <a:ext cx="7983771" cy="858056"/>
      </dsp:txXfrm>
    </dsp:sp>
    <dsp:sp modelId="{86E30D4E-1A8F-47FB-9004-D9DBB573E0D2}">
      <dsp:nvSpPr>
        <dsp:cNvPr id="0" name=""/>
        <dsp:cNvSpPr/>
      </dsp:nvSpPr>
      <dsp:spPr>
        <a:xfrm>
          <a:off x="1850467" y="41"/>
          <a:ext cx="858056" cy="85805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B436B8-0AB9-4B7B-BB3B-8DBC7F5DF329}">
      <dsp:nvSpPr>
        <dsp:cNvPr id="0" name=""/>
        <dsp:cNvSpPr/>
      </dsp:nvSpPr>
      <dsp:spPr>
        <a:xfrm rot="10800000">
          <a:off x="2279495" y="1114233"/>
          <a:ext cx="8198285" cy="858056"/>
        </a:xfrm>
        <a:prstGeom prst="homePlate">
          <a:avLst/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8379" tIns="148590" rIns="277368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900" kern="1200" dirty="0" err="1" smtClean="0">
              <a:latin typeface="+mj-lt"/>
            </a:rPr>
            <a:t>Aktivisten</a:t>
          </a:r>
          <a:r>
            <a:rPr lang="en-GB" sz="3900" kern="1200" dirty="0" smtClean="0">
              <a:latin typeface="+mj-lt"/>
            </a:rPr>
            <a:t> und </a:t>
          </a:r>
          <a:r>
            <a:rPr lang="en-GB" sz="3900" kern="1200" dirty="0" err="1" smtClean="0">
              <a:latin typeface="+mj-lt"/>
            </a:rPr>
            <a:t>Bürgerrechtler</a:t>
          </a:r>
          <a:endParaRPr lang="en-GB" sz="3900" kern="1200" dirty="0">
            <a:latin typeface="+mj-lt"/>
          </a:endParaRPr>
        </a:p>
      </dsp:txBody>
      <dsp:txXfrm rot="10800000">
        <a:off x="2494009" y="1114233"/>
        <a:ext cx="7983771" cy="858056"/>
      </dsp:txXfrm>
    </dsp:sp>
    <dsp:sp modelId="{C88A5982-F0D1-4148-B731-168BD3EFC341}">
      <dsp:nvSpPr>
        <dsp:cNvPr id="0" name=""/>
        <dsp:cNvSpPr/>
      </dsp:nvSpPr>
      <dsp:spPr>
        <a:xfrm>
          <a:off x="1850467" y="1114233"/>
          <a:ext cx="858056" cy="858056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44F2BC-A9EA-41D5-9A13-ECE330547E92}">
      <dsp:nvSpPr>
        <dsp:cNvPr id="0" name=""/>
        <dsp:cNvSpPr/>
      </dsp:nvSpPr>
      <dsp:spPr>
        <a:xfrm rot="10800000">
          <a:off x="2279495" y="2228426"/>
          <a:ext cx="8198285" cy="858056"/>
        </a:xfrm>
        <a:prstGeom prst="homePlate">
          <a:avLst/>
        </a:prstGeom>
        <a:solidFill>
          <a:schemeClr val="accent3">
            <a:hueOff val="5625133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8379" tIns="148590" rIns="277368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900" kern="1200" dirty="0" err="1" smtClean="0">
              <a:latin typeface="+mj-lt"/>
            </a:rPr>
            <a:t>Whistleblower</a:t>
          </a:r>
          <a:endParaRPr lang="en-GB" sz="3900" kern="1200" dirty="0">
            <a:latin typeface="+mj-lt"/>
          </a:endParaRPr>
        </a:p>
      </dsp:txBody>
      <dsp:txXfrm rot="10800000">
        <a:off x="2494009" y="2228426"/>
        <a:ext cx="7983771" cy="858056"/>
      </dsp:txXfrm>
    </dsp:sp>
    <dsp:sp modelId="{22121768-2196-46A5-A289-C00CA2E3B1DF}">
      <dsp:nvSpPr>
        <dsp:cNvPr id="0" name=""/>
        <dsp:cNvSpPr/>
      </dsp:nvSpPr>
      <dsp:spPr>
        <a:xfrm>
          <a:off x="1850467" y="2228426"/>
          <a:ext cx="858056" cy="858056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3000" r="-2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DE381C-6217-4B3C-AACC-6EB078150EBE}">
      <dsp:nvSpPr>
        <dsp:cNvPr id="0" name=""/>
        <dsp:cNvSpPr/>
      </dsp:nvSpPr>
      <dsp:spPr>
        <a:xfrm rot="10800000">
          <a:off x="2279495" y="3342618"/>
          <a:ext cx="8198285" cy="858056"/>
        </a:xfrm>
        <a:prstGeom prst="homePlate">
          <a:avLst/>
        </a:prstGeom>
        <a:solidFill>
          <a:schemeClr val="accent3">
            <a:hueOff val="8437700"/>
            <a:satOff val="-12660"/>
            <a:lumOff val="-20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8379" tIns="148590" rIns="277368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900" kern="1200" dirty="0" err="1" smtClean="0">
              <a:latin typeface="+mj-lt"/>
            </a:rPr>
            <a:t>Journalisten</a:t>
          </a:r>
          <a:endParaRPr lang="en-GB" sz="3900" kern="1200" dirty="0">
            <a:latin typeface="+mj-lt"/>
          </a:endParaRPr>
        </a:p>
      </dsp:txBody>
      <dsp:txXfrm rot="10800000">
        <a:off x="2494009" y="3342618"/>
        <a:ext cx="7983771" cy="858056"/>
      </dsp:txXfrm>
    </dsp:sp>
    <dsp:sp modelId="{C7C2A8B4-F7EF-4C87-B35C-2775E2859916}">
      <dsp:nvSpPr>
        <dsp:cNvPr id="0" name=""/>
        <dsp:cNvSpPr/>
      </dsp:nvSpPr>
      <dsp:spPr>
        <a:xfrm>
          <a:off x="1850467" y="3342618"/>
          <a:ext cx="858056" cy="858056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222E39-4BBB-44F4-84AA-762E2A6CF060}">
      <dsp:nvSpPr>
        <dsp:cNvPr id="0" name=""/>
        <dsp:cNvSpPr/>
      </dsp:nvSpPr>
      <dsp:spPr>
        <a:xfrm rot="10800000">
          <a:off x="2279495" y="4456811"/>
          <a:ext cx="8198285" cy="858056"/>
        </a:xfrm>
        <a:prstGeom prst="homePlate">
          <a:avLst/>
        </a:prstGeom>
        <a:solidFill>
          <a:schemeClr val="accent3">
            <a:hueOff val="11250266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8379" tIns="148590" rIns="277368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900" kern="1200" dirty="0" err="1" smtClean="0">
              <a:latin typeface="+mj-lt"/>
            </a:rPr>
            <a:t>Militärangehörige</a:t>
          </a:r>
          <a:endParaRPr lang="en-GB" sz="3900" kern="1200" dirty="0">
            <a:latin typeface="+mj-lt"/>
          </a:endParaRPr>
        </a:p>
      </dsp:txBody>
      <dsp:txXfrm rot="10800000">
        <a:off x="2494009" y="4456811"/>
        <a:ext cx="7983771" cy="858056"/>
      </dsp:txXfrm>
    </dsp:sp>
    <dsp:sp modelId="{A9952F64-FDD2-4407-82CB-7FC4FDAF4FFF}">
      <dsp:nvSpPr>
        <dsp:cNvPr id="0" name=""/>
        <dsp:cNvSpPr/>
      </dsp:nvSpPr>
      <dsp:spPr>
        <a:xfrm>
          <a:off x="1850467" y="4456811"/>
          <a:ext cx="858056" cy="858056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78B20B-1666-4620-BEF9-35D0858A0DCE}">
      <dsp:nvSpPr>
        <dsp:cNvPr id="0" name=""/>
        <dsp:cNvSpPr/>
      </dsp:nvSpPr>
      <dsp:spPr>
        <a:xfrm>
          <a:off x="4757" y="0"/>
          <a:ext cx="1430888" cy="44458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Tails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Whonix</a:t>
          </a:r>
          <a:endParaRPr lang="en-US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Qubes</a:t>
          </a:r>
          <a:endParaRPr lang="en-GB" sz="1800" kern="1200" dirty="0"/>
        </a:p>
      </dsp:txBody>
      <dsp:txXfrm>
        <a:off x="4757" y="1778334"/>
        <a:ext cx="1430888" cy="1778334"/>
      </dsp:txXfrm>
    </dsp:sp>
    <dsp:sp modelId="{979E5458-6EEA-466F-8045-EF6A44E4ECFA}">
      <dsp:nvSpPr>
        <dsp:cNvPr id="0" name=""/>
        <dsp:cNvSpPr/>
      </dsp:nvSpPr>
      <dsp:spPr>
        <a:xfrm>
          <a:off x="47684" y="266750"/>
          <a:ext cx="1345035" cy="1480463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B49EF2-B7FF-4FE1-93DC-5A2885A1C8DA}">
      <dsp:nvSpPr>
        <dsp:cNvPr id="0" name=""/>
        <dsp:cNvSpPr/>
      </dsp:nvSpPr>
      <dsp:spPr>
        <a:xfrm>
          <a:off x="1478572" y="0"/>
          <a:ext cx="1430888" cy="4445835"/>
        </a:xfrm>
        <a:prstGeom prst="roundRect">
          <a:avLst>
            <a:gd name="adj" fmla="val 10000"/>
          </a:avLst>
        </a:prstGeom>
        <a:solidFill>
          <a:schemeClr val="accent4">
            <a:hueOff val="-637824"/>
            <a:satOff val="3843"/>
            <a:lumOff val="30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TOR Browser</a:t>
          </a:r>
          <a:endParaRPr lang="en-GB" sz="1800" kern="1200" dirty="0"/>
        </a:p>
      </dsp:txBody>
      <dsp:txXfrm>
        <a:off x="1478572" y="1778334"/>
        <a:ext cx="1430888" cy="1778334"/>
      </dsp:txXfrm>
    </dsp:sp>
    <dsp:sp modelId="{65EE34DC-D3B5-41F7-BA06-6BCF9DF9E303}">
      <dsp:nvSpPr>
        <dsp:cNvPr id="0" name=""/>
        <dsp:cNvSpPr/>
      </dsp:nvSpPr>
      <dsp:spPr>
        <a:xfrm>
          <a:off x="1521499" y="266750"/>
          <a:ext cx="1345035" cy="1480463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C745FE-43E2-425B-962B-1851523F2FB1}">
      <dsp:nvSpPr>
        <dsp:cNvPr id="0" name=""/>
        <dsp:cNvSpPr/>
      </dsp:nvSpPr>
      <dsp:spPr>
        <a:xfrm>
          <a:off x="2952388" y="0"/>
          <a:ext cx="1430888" cy="4445835"/>
        </a:xfrm>
        <a:prstGeom prst="roundRect">
          <a:avLst>
            <a:gd name="adj" fmla="val 10000"/>
          </a:avLst>
        </a:prstGeom>
        <a:solidFill>
          <a:schemeClr val="accent4">
            <a:hueOff val="-1275649"/>
            <a:satOff val="7685"/>
            <a:lumOff val="61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TOR Atlas</a:t>
          </a:r>
          <a:endParaRPr lang="en-GB" sz="1800" kern="1200" dirty="0"/>
        </a:p>
      </dsp:txBody>
      <dsp:txXfrm>
        <a:off x="2952388" y="1778334"/>
        <a:ext cx="1430888" cy="1778334"/>
      </dsp:txXfrm>
    </dsp:sp>
    <dsp:sp modelId="{34ADBE41-B015-4515-A738-7663B82E9A45}">
      <dsp:nvSpPr>
        <dsp:cNvPr id="0" name=""/>
        <dsp:cNvSpPr/>
      </dsp:nvSpPr>
      <dsp:spPr>
        <a:xfrm>
          <a:off x="2995314" y="266750"/>
          <a:ext cx="1345035" cy="1480463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887233-6493-4790-ADF7-BA120B71CA6E}">
      <dsp:nvSpPr>
        <dsp:cNvPr id="0" name=""/>
        <dsp:cNvSpPr/>
      </dsp:nvSpPr>
      <dsp:spPr>
        <a:xfrm>
          <a:off x="4426203" y="0"/>
          <a:ext cx="1430888" cy="4445835"/>
        </a:xfrm>
        <a:prstGeom prst="roundRect">
          <a:avLst>
            <a:gd name="adj" fmla="val 10000"/>
          </a:avLst>
        </a:prstGeom>
        <a:solidFill>
          <a:schemeClr val="accent4">
            <a:hueOff val="-1913473"/>
            <a:satOff val="11528"/>
            <a:lumOff val="92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Stem </a:t>
          </a:r>
          <a:r>
            <a:rPr lang="en-US" sz="1200" kern="1200" dirty="0" smtClean="0"/>
            <a:t>(Development Environment)</a:t>
          </a:r>
          <a:endParaRPr lang="en-GB" sz="1200" kern="1200" dirty="0"/>
        </a:p>
      </dsp:txBody>
      <dsp:txXfrm>
        <a:off x="4426203" y="1778334"/>
        <a:ext cx="1430888" cy="1778334"/>
      </dsp:txXfrm>
    </dsp:sp>
    <dsp:sp modelId="{3883E17F-4F64-44C2-92AB-520CAA857267}">
      <dsp:nvSpPr>
        <dsp:cNvPr id="0" name=""/>
        <dsp:cNvSpPr/>
      </dsp:nvSpPr>
      <dsp:spPr>
        <a:xfrm>
          <a:off x="4469130" y="266750"/>
          <a:ext cx="1345035" cy="1480463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0849CA-1266-4178-8C45-64CA13F2B646}">
      <dsp:nvSpPr>
        <dsp:cNvPr id="0" name=""/>
        <dsp:cNvSpPr/>
      </dsp:nvSpPr>
      <dsp:spPr>
        <a:xfrm>
          <a:off x="5900018" y="0"/>
          <a:ext cx="1430888" cy="4445835"/>
        </a:xfrm>
        <a:prstGeom prst="roundRect">
          <a:avLst>
            <a:gd name="adj" fmla="val 10000"/>
          </a:avLst>
        </a:prstGeom>
        <a:solidFill>
          <a:schemeClr val="accent4">
            <a:hueOff val="-2551298"/>
            <a:satOff val="15371"/>
            <a:lumOff val="123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Orbot (Android)</a:t>
          </a:r>
          <a:endParaRPr lang="en-GB" sz="1800" kern="1200" dirty="0"/>
        </a:p>
      </dsp:txBody>
      <dsp:txXfrm>
        <a:off x="5900018" y="1778334"/>
        <a:ext cx="1430888" cy="1778334"/>
      </dsp:txXfrm>
    </dsp:sp>
    <dsp:sp modelId="{93DED4A8-5B97-4584-B72B-21116EA6B94A}">
      <dsp:nvSpPr>
        <dsp:cNvPr id="0" name=""/>
        <dsp:cNvSpPr/>
      </dsp:nvSpPr>
      <dsp:spPr>
        <a:xfrm>
          <a:off x="5942945" y="266750"/>
          <a:ext cx="1345035" cy="1480463"/>
        </a:xfrm>
        <a:prstGeom prst="ellipse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F51087-3F0E-4B9F-A480-D6DFD7166532}">
      <dsp:nvSpPr>
        <dsp:cNvPr id="0" name=""/>
        <dsp:cNvSpPr/>
      </dsp:nvSpPr>
      <dsp:spPr>
        <a:xfrm>
          <a:off x="7373834" y="0"/>
          <a:ext cx="1430888" cy="4445835"/>
        </a:xfrm>
        <a:prstGeom prst="roundRect">
          <a:avLst>
            <a:gd name="adj" fmla="val 10000"/>
          </a:avLst>
        </a:prstGeom>
        <a:solidFill>
          <a:schemeClr val="accent4">
            <a:hueOff val="-3189123"/>
            <a:satOff val="19214"/>
            <a:lumOff val="15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ARM (Shell)</a:t>
          </a:r>
          <a:endParaRPr lang="en-GB" sz="1800" kern="1200" dirty="0"/>
        </a:p>
      </dsp:txBody>
      <dsp:txXfrm>
        <a:off x="7373834" y="1778334"/>
        <a:ext cx="1430888" cy="1778334"/>
      </dsp:txXfrm>
    </dsp:sp>
    <dsp:sp modelId="{5D29D43D-CCCB-4B82-A01F-85E39960EC02}">
      <dsp:nvSpPr>
        <dsp:cNvPr id="0" name=""/>
        <dsp:cNvSpPr/>
      </dsp:nvSpPr>
      <dsp:spPr>
        <a:xfrm>
          <a:off x="7416760" y="266750"/>
          <a:ext cx="1345035" cy="1480463"/>
        </a:xfrm>
        <a:prstGeom prst="ellipse">
          <a:avLst/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0E0455-88DF-4CDC-A9B4-3B3960A4935A}">
      <dsp:nvSpPr>
        <dsp:cNvPr id="0" name=""/>
        <dsp:cNvSpPr/>
      </dsp:nvSpPr>
      <dsp:spPr>
        <a:xfrm>
          <a:off x="8847649" y="0"/>
          <a:ext cx="1430888" cy="4445835"/>
        </a:xfrm>
        <a:prstGeom prst="roundRect">
          <a:avLst>
            <a:gd name="adj" fmla="val 10000"/>
          </a:avLst>
        </a:prstGeom>
        <a:solidFill>
          <a:schemeClr val="accent4">
            <a:hueOff val="-3826947"/>
            <a:satOff val="23056"/>
            <a:lumOff val="184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Bridges &amp;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Pluggable </a:t>
          </a:r>
          <a:r>
            <a:rPr lang="en-US" sz="1800" kern="1200" dirty="0" smtClean="0"/>
            <a:t>Transports</a:t>
          </a:r>
          <a:endParaRPr lang="en-GB" sz="1800" kern="1200" dirty="0"/>
        </a:p>
      </dsp:txBody>
      <dsp:txXfrm>
        <a:off x="8847649" y="1778334"/>
        <a:ext cx="1430888" cy="1778334"/>
      </dsp:txXfrm>
    </dsp:sp>
    <dsp:sp modelId="{32C31B00-0B8D-4886-9987-6571E9A6CE34}">
      <dsp:nvSpPr>
        <dsp:cNvPr id="0" name=""/>
        <dsp:cNvSpPr/>
      </dsp:nvSpPr>
      <dsp:spPr>
        <a:xfrm>
          <a:off x="8890576" y="266750"/>
          <a:ext cx="1345035" cy="1480463"/>
        </a:xfrm>
        <a:prstGeom prst="ellipse">
          <a:avLst/>
        </a:prstGeom>
        <a:blipFill rotWithShape="1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B270E5-A542-4DC2-9645-DC8C9B86DB05}">
      <dsp:nvSpPr>
        <dsp:cNvPr id="0" name=""/>
        <dsp:cNvSpPr/>
      </dsp:nvSpPr>
      <dsp:spPr>
        <a:xfrm>
          <a:off x="10321464" y="0"/>
          <a:ext cx="1430888" cy="4445835"/>
        </a:xfrm>
        <a:prstGeom prst="roundRect">
          <a:avLst>
            <a:gd name="adj" fmla="val 10000"/>
          </a:avLst>
        </a:prstGeom>
        <a:solidFill>
          <a:schemeClr val="accent4">
            <a:hueOff val="-4464771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TOR </a:t>
          </a:r>
          <a:r>
            <a:rPr lang="en-US" sz="1800" kern="1200" dirty="0" smtClean="0"/>
            <a:t>Cloud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i="1" kern="1200" dirty="0" smtClean="0"/>
            <a:t>(deprecated)</a:t>
          </a:r>
          <a:endParaRPr lang="en-GB" sz="1700" i="1" kern="1200" dirty="0"/>
        </a:p>
      </dsp:txBody>
      <dsp:txXfrm>
        <a:off x="10321464" y="1778334"/>
        <a:ext cx="1430888" cy="1778334"/>
      </dsp:txXfrm>
    </dsp:sp>
    <dsp:sp modelId="{40A8F5CD-3F75-45B8-B6E7-6BF33ED2FB01}">
      <dsp:nvSpPr>
        <dsp:cNvPr id="0" name=""/>
        <dsp:cNvSpPr/>
      </dsp:nvSpPr>
      <dsp:spPr>
        <a:xfrm>
          <a:off x="10364391" y="266750"/>
          <a:ext cx="1345035" cy="1480463"/>
        </a:xfrm>
        <a:prstGeom prst="ellipse">
          <a:avLst/>
        </a:prstGeom>
        <a:blipFill rotWithShape="1">
          <a:blip xmlns:r="http://schemas.openxmlformats.org/officeDocument/2006/relationships" r:embed="rId8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2BCE30-259F-4165-AFCA-3EEAC819EDB6}">
      <dsp:nvSpPr>
        <dsp:cNvPr id="0" name=""/>
        <dsp:cNvSpPr/>
      </dsp:nvSpPr>
      <dsp:spPr>
        <a:xfrm>
          <a:off x="470284" y="3556668"/>
          <a:ext cx="10816542" cy="666875"/>
        </a:xfrm>
        <a:prstGeom prst="left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5B5D06-A3C0-418A-810A-A62AFDAED826}">
      <dsp:nvSpPr>
        <dsp:cNvPr id="0" name=""/>
        <dsp:cNvSpPr/>
      </dsp:nvSpPr>
      <dsp:spPr>
        <a:xfrm rot="10800000">
          <a:off x="1934879" y="828"/>
          <a:ext cx="7057984" cy="628466"/>
        </a:xfrm>
        <a:prstGeom prst="homePlate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7136" tIns="110490" rIns="206248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900" kern="1200" dirty="0" err="1" smtClean="0">
              <a:latin typeface="+mj-lt"/>
            </a:rPr>
            <a:t>Marktplätze</a:t>
          </a:r>
          <a:endParaRPr lang="en-GB" sz="2900" kern="1200" dirty="0">
            <a:latin typeface="+mj-lt"/>
          </a:endParaRPr>
        </a:p>
      </dsp:txBody>
      <dsp:txXfrm rot="10800000">
        <a:off x="2091995" y="828"/>
        <a:ext cx="6900868" cy="628466"/>
      </dsp:txXfrm>
    </dsp:sp>
    <dsp:sp modelId="{EF16F882-E0E0-41D4-A75F-4ABAF9448D03}">
      <dsp:nvSpPr>
        <dsp:cNvPr id="0" name=""/>
        <dsp:cNvSpPr/>
      </dsp:nvSpPr>
      <dsp:spPr>
        <a:xfrm>
          <a:off x="1620646" y="828"/>
          <a:ext cx="628466" cy="62846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3F33C3-E1A5-4A7D-9F2F-A39C993FFE3E}">
      <dsp:nvSpPr>
        <dsp:cNvPr id="0" name=""/>
        <dsp:cNvSpPr/>
      </dsp:nvSpPr>
      <dsp:spPr>
        <a:xfrm rot="10800000">
          <a:off x="1934879" y="816897"/>
          <a:ext cx="7057984" cy="628466"/>
        </a:xfrm>
        <a:prstGeom prst="homePlate">
          <a:avLst/>
        </a:prstGeom>
        <a:solidFill>
          <a:schemeClr val="accent1">
            <a:shade val="80000"/>
            <a:hueOff val="51041"/>
            <a:satOff val="-732"/>
            <a:lumOff val="426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7136" tIns="110490" rIns="206248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900" kern="1200" dirty="0" err="1" smtClean="0">
              <a:latin typeface="+mj-lt"/>
            </a:rPr>
            <a:t>Waffen</a:t>
          </a:r>
          <a:endParaRPr lang="en-GB" sz="2900" kern="1200" dirty="0">
            <a:latin typeface="+mj-lt"/>
          </a:endParaRPr>
        </a:p>
      </dsp:txBody>
      <dsp:txXfrm rot="10800000">
        <a:off x="2091995" y="816897"/>
        <a:ext cx="6900868" cy="628466"/>
      </dsp:txXfrm>
    </dsp:sp>
    <dsp:sp modelId="{EBBA526C-E732-4BA6-82FE-CDCE58F029C7}">
      <dsp:nvSpPr>
        <dsp:cNvPr id="0" name=""/>
        <dsp:cNvSpPr/>
      </dsp:nvSpPr>
      <dsp:spPr>
        <a:xfrm>
          <a:off x="1620646" y="816897"/>
          <a:ext cx="628466" cy="628466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6000" r="-8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46207C-98CE-4EDB-A9EE-7F17F1D59326}">
      <dsp:nvSpPr>
        <dsp:cNvPr id="0" name=""/>
        <dsp:cNvSpPr/>
      </dsp:nvSpPr>
      <dsp:spPr>
        <a:xfrm rot="10800000">
          <a:off x="1934879" y="1632966"/>
          <a:ext cx="7057984" cy="628466"/>
        </a:xfrm>
        <a:prstGeom prst="homePlate">
          <a:avLst/>
        </a:prstGeom>
        <a:solidFill>
          <a:schemeClr val="accent1">
            <a:shade val="80000"/>
            <a:hueOff val="102082"/>
            <a:satOff val="-1464"/>
            <a:lumOff val="853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7136" tIns="110490" rIns="206248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900" kern="1200" dirty="0" err="1" smtClean="0">
              <a:latin typeface="+mj-lt"/>
            </a:rPr>
            <a:t>Kinderpornographie</a:t>
          </a:r>
          <a:endParaRPr lang="en-GB" sz="2900" kern="1200" dirty="0">
            <a:latin typeface="+mj-lt"/>
          </a:endParaRPr>
        </a:p>
      </dsp:txBody>
      <dsp:txXfrm rot="10800000">
        <a:off x="2091995" y="1632966"/>
        <a:ext cx="6900868" cy="628466"/>
      </dsp:txXfrm>
    </dsp:sp>
    <dsp:sp modelId="{2A31493F-CB7B-468C-AE80-E7B564E1A5A8}">
      <dsp:nvSpPr>
        <dsp:cNvPr id="0" name=""/>
        <dsp:cNvSpPr/>
      </dsp:nvSpPr>
      <dsp:spPr>
        <a:xfrm>
          <a:off x="1620646" y="1632966"/>
          <a:ext cx="628466" cy="628466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7000" r="-6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D503C6-0BDE-4ACB-8B3A-A063BA38992F}">
      <dsp:nvSpPr>
        <dsp:cNvPr id="0" name=""/>
        <dsp:cNvSpPr/>
      </dsp:nvSpPr>
      <dsp:spPr>
        <a:xfrm rot="10800000">
          <a:off x="1934879" y="2449036"/>
          <a:ext cx="7057984" cy="628466"/>
        </a:xfrm>
        <a:prstGeom prst="homePlate">
          <a:avLst/>
        </a:prstGeom>
        <a:solidFill>
          <a:schemeClr val="accent1">
            <a:shade val="80000"/>
            <a:hueOff val="153123"/>
            <a:satOff val="-2196"/>
            <a:lumOff val="128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7136" tIns="110490" rIns="206248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900" kern="1200" dirty="0" err="1" smtClean="0">
              <a:latin typeface="+mj-lt"/>
            </a:rPr>
            <a:t>Veröffentlichung</a:t>
          </a:r>
          <a:r>
            <a:rPr lang="en-GB" sz="2900" kern="1200" dirty="0" smtClean="0">
              <a:latin typeface="+mj-lt"/>
            </a:rPr>
            <a:t> </a:t>
          </a:r>
          <a:r>
            <a:rPr lang="en-GB" sz="2900" kern="1200" dirty="0" err="1" smtClean="0">
              <a:latin typeface="+mj-lt"/>
            </a:rPr>
            <a:t>sensibler</a:t>
          </a:r>
          <a:r>
            <a:rPr lang="en-GB" sz="2900" kern="1200" dirty="0" smtClean="0">
              <a:latin typeface="+mj-lt"/>
            </a:rPr>
            <a:t> </a:t>
          </a:r>
          <a:r>
            <a:rPr lang="en-GB" sz="2900" kern="1200" dirty="0" err="1" smtClean="0">
              <a:latin typeface="+mj-lt"/>
            </a:rPr>
            <a:t>Informationen</a:t>
          </a:r>
          <a:endParaRPr lang="en-GB" sz="2900" kern="1200" dirty="0">
            <a:latin typeface="+mj-lt"/>
          </a:endParaRPr>
        </a:p>
      </dsp:txBody>
      <dsp:txXfrm rot="10800000">
        <a:off x="2091995" y="2449036"/>
        <a:ext cx="6900868" cy="628466"/>
      </dsp:txXfrm>
    </dsp:sp>
    <dsp:sp modelId="{93FE3012-4D90-4298-8532-2DB1D30FE625}">
      <dsp:nvSpPr>
        <dsp:cNvPr id="0" name=""/>
        <dsp:cNvSpPr/>
      </dsp:nvSpPr>
      <dsp:spPr>
        <a:xfrm>
          <a:off x="1620646" y="2449036"/>
          <a:ext cx="628466" cy="628466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6000" b="-4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540573-255A-49D3-8031-C28500783B33}">
      <dsp:nvSpPr>
        <dsp:cNvPr id="0" name=""/>
        <dsp:cNvSpPr/>
      </dsp:nvSpPr>
      <dsp:spPr>
        <a:xfrm rot="10800000">
          <a:off x="1934879" y="3265105"/>
          <a:ext cx="7057984" cy="628466"/>
        </a:xfrm>
        <a:prstGeom prst="homePlate">
          <a:avLst/>
        </a:prstGeom>
        <a:solidFill>
          <a:schemeClr val="accent1">
            <a:shade val="80000"/>
            <a:hueOff val="204164"/>
            <a:satOff val="-2928"/>
            <a:lumOff val="170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7136" tIns="110490" rIns="206248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900" kern="1200" dirty="0" err="1" smtClean="0">
              <a:latin typeface="+mj-lt"/>
            </a:rPr>
            <a:t>Geldwäsche</a:t>
          </a:r>
          <a:r>
            <a:rPr lang="en-GB" sz="2900" kern="1200" dirty="0" smtClean="0">
              <a:latin typeface="+mj-lt"/>
            </a:rPr>
            <a:t> und </a:t>
          </a:r>
          <a:r>
            <a:rPr lang="en-GB" sz="2900" kern="1200" dirty="0" err="1" smtClean="0">
              <a:latin typeface="+mj-lt"/>
            </a:rPr>
            <a:t>Falschgeld</a:t>
          </a:r>
          <a:endParaRPr lang="en-GB" sz="2900" kern="1200" dirty="0">
            <a:latin typeface="+mj-lt"/>
          </a:endParaRPr>
        </a:p>
      </dsp:txBody>
      <dsp:txXfrm rot="10800000">
        <a:off x="2091995" y="3265105"/>
        <a:ext cx="6900868" cy="628466"/>
      </dsp:txXfrm>
    </dsp:sp>
    <dsp:sp modelId="{DBDCE98D-7569-4F45-80A3-AC0325E7D7B5}">
      <dsp:nvSpPr>
        <dsp:cNvPr id="0" name=""/>
        <dsp:cNvSpPr/>
      </dsp:nvSpPr>
      <dsp:spPr>
        <a:xfrm>
          <a:off x="1620646" y="3265105"/>
          <a:ext cx="628466" cy="628466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05367E-8ACC-4437-B125-A6C7B7434253}">
      <dsp:nvSpPr>
        <dsp:cNvPr id="0" name=""/>
        <dsp:cNvSpPr/>
      </dsp:nvSpPr>
      <dsp:spPr>
        <a:xfrm rot="10800000">
          <a:off x="1934879" y="4081174"/>
          <a:ext cx="7057984" cy="628466"/>
        </a:xfrm>
        <a:prstGeom prst="homePlate">
          <a:avLst/>
        </a:prstGeom>
        <a:solidFill>
          <a:schemeClr val="accent1">
            <a:shade val="80000"/>
            <a:hueOff val="255206"/>
            <a:satOff val="-3660"/>
            <a:lumOff val="2134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7136" tIns="110490" rIns="206248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900" kern="1200" dirty="0" smtClean="0">
              <a:latin typeface="+mj-lt"/>
            </a:rPr>
            <a:t>Copyright </a:t>
          </a:r>
          <a:r>
            <a:rPr lang="en-GB" sz="2900" kern="1200" dirty="0" err="1" smtClean="0">
              <a:latin typeface="+mj-lt"/>
            </a:rPr>
            <a:t>Verletzungen</a:t>
          </a:r>
          <a:endParaRPr lang="en-GB" sz="2900" kern="1200" dirty="0">
            <a:latin typeface="+mj-lt"/>
          </a:endParaRPr>
        </a:p>
      </dsp:txBody>
      <dsp:txXfrm rot="10800000">
        <a:off x="2091995" y="4081174"/>
        <a:ext cx="6900868" cy="628466"/>
      </dsp:txXfrm>
    </dsp:sp>
    <dsp:sp modelId="{05C32A9F-17D8-495E-9369-AEF7B781B0B0}">
      <dsp:nvSpPr>
        <dsp:cNvPr id="0" name=""/>
        <dsp:cNvSpPr/>
      </dsp:nvSpPr>
      <dsp:spPr>
        <a:xfrm>
          <a:off x="1620646" y="4081174"/>
          <a:ext cx="628466" cy="628466"/>
        </a:xfrm>
        <a:prstGeom prst="ellipse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D5ED55-3516-4B09-AD81-E4A532B5595E}">
      <dsp:nvSpPr>
        <dsp:cNvPr id="0" name=""/>
        <dsp:cNvSpPr/>
      </dsp:nvSpPr>
      <dsp:spPr>
        <a:xfrm rot="10800000">
          <a:off x="1934879" y="4897243"/>
          <a:ext cx="7057984" cy="628466"/>
        </a:xfrm>
        <a:prstGeom prst="homePlate">
          <a:avLst/>
        </a:prstGeom>
        <a:solidFill>
          <a:schemeClr val="accent1">
            <a:shade val="80000"/>
            <a:hueOff val="306247"/>
            <a:satOff val="-4392"/>
            <a:lumOff val="25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7136" tIns="110490" rIns="206248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err="1" smtClean="0">
              <a:latin typeface="+mj-lt"/>
            </a:rPr>
            <a:t>Kreditkarten</a:t>
          </a:r>
          <a:r>
            <a:rPr lang="en-US" sz="2900" kern="1200" dirty="0" smtClean="0">
              <a:latin typeface="+mj-lt"/>
            </a:rPr>
            <a:t> </a:t>
          </a:r>
          <a:r>
            <a:rPr lang="en-US" sz="2900" kern="1200" dirty="0" err="1" smtClean="0">
              <a:latin typeface="+mj-lt"/>
            </a:rPr>
            <a:t>Betrug</a:t>
          </a:r>
          <a:endParaRPr lang="en-GB" sz="2900" kern="1200" dirty="0">
            <a:latin typeface="+mj-lt"/>
          </a:endParaRPr>
        </a:p>
      </dsp:txBody>
      <dsp:txXfrm rot="10800000">
        <a:off x="2091995" y="4897243"/>
        <a:ext cx="6900868" cy="628466"/>
      </dsp:txXfrm>
    </dsp:sp>
    <dsp:sp modelId="{DA1AC019-8E4E-4369-963F-701D53A76885}">
      <dsp:nvSpPr>
        <dsp:cNvPr id="0" name=""/>
        <dsp:cNvSpPr/>
      </dsp:nvSpPr>
      <dsp:spPr>
        <a:xfrm>
          <a:off x="1620646" y="4897243"/>
          <a:ext cx="628466" cy="628466"/>
        </a:xfrm>
        <a:prstGeom prst="ellipse">
          <a:avLst/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55A75B-0734-4630-93DB-6023E2346EF3}">
      <dsp:nvSpPr>
        <dsp:cNvPr id="0" name=""/>
        <dsp:cNvSpPr/>
      </dsp:nvSpPr>
      <dsp:spPr>
        <a:xfrm>
          <a:off x="0" y="0"/>
          <a:ext cx="10807305" cy="886252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4100" kern="1200" dirty="0" smtClean="0">
              <a:latin typeface="+mj-lt"/>
            </a:rPr>
            <a:t>Timing Attack</a:t>
          </a:r>
          <a:endParaRPr lang="en-GB" sz="4100" kern="1200" dirty="0">
            <a:latin typeface="+mj-lt"/>
          </a:endParaRPr>
        </a:p>
      </dsp:txBody>
      <dsp:txXfrm>
        <a:off x="2250086" y="0"/>
        <a:ext cx="8557218" cy="886252"/>
      </dsp:txXfrm>
    </dsp:sp>
    <dsp:sp modelId="{EE4C7F9A-C69F-4C3F-AE0E-A4D9CBD36D41}">
      <dsp:nvSpPr>
        <dsp:cNvPr id="0" name=""/>
        <dsp:cNvSpPr/>
      </dsp:nvSpPr>
      <dsp:spPr>
        <a:xfrm>
          <a:off x="88625" y="88625"/>
          <a:ext cx="2161461" cy="70900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3000" b="-11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5240C3-1E64-4387-B74B-AC5D59AAEDB5}">
      <dsp:nvSpPr>
        <dsp:cNvPr id="0" name=""/>
        <dsp:cNvSpPr/>
      </dsp:nvSpPr>
      <dsp:spPr>
        <a:xfrm>
          <a:off x="0" y="974877"/>
          <a:ext cx="10807305" cy="886252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61249"/>
            <a:satOff val="-878"/>
            <a:lumOff val="51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dirty="0" smtClean="0">
              <a:latin typeface="+mj-lt"/>
            </a:rPr>
            <a:t>Entry Monitoring</a:t>
          </a:r>
        </a:p>
      </dsp:txBody>
      <dsp:txXfrm>
        <a:off x="2250086" y="974877"/>
        <a:ext cx="8557218" cy="886252"/>
      </dsp:txXfrm>
    </dsp:sp>
    <dsp:sp modelId="{C809E8FA-69A9-41DD-95FA-BEEAE5F34155}">
      <dsp:nvSpPr>
        <dsp:cNvPr id="0" name=""/>
        <dsp:cNvSpPr/>
      </dsp:nvSpPr>
      <dsp:spPr>
        <a:xfrm>
          <a:off x="88625" y="1063503"/>
          <a:ext cx="2161461" cy="70900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0" b="-18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FF11AD-4A6F-4E8A-8E7F-EB09A07239C1}">
      <dsp:nvSpPr>
        <dsp:cNvPr id="0" name=""/>
        <dsp:cNvSpPr/>
      </dsp:nvSpPr>
      <dsp:spPr>
        <a:xfrm>
          <a:off x="0" y="1949755"/>
          <a:ext cx="10807305" cy="886252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122499"/>
            <a:satOff val="-1757"/>
            <a:lumOff val="1024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smtClean="0">
              <a:latin typeface="+mj-lt"/>
            </a:rPr>
            <a:t>Intersection Attack</a:t>
          </a:r>
          <a:endParaRPr lang="en-US" sz="4100" kern="1200" dirty="0" smtClean="0">
            <a:latin typeface="+mj-lt"/>
          </a:endParaRPr>
        </a:p>
      </dsp:txBody>
      <dsp:txXfrm>
        <a:off x="2250086" y="1949755"/>
        <a:ext cx="8557218" cy="886252"/>
      </dsp:txXfrm>
    </dsp:sp>
    <dsp:sp modelId="{4E534109-283F-4CAC-A5D9-5F3534DDD6D2}">
      <dsp:nvSpPr>
        <dsp:cNvPr id="0" name=""/>
        <dsp:cNvSpPr/>
      </dsp:nvSpPr>
      <dsp:spPr>
        <a:xfrm>
          <a:off x="88625" y="2038380"/>
          <a:ext cx="2161461" cy="70900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2000" b="-7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19B962-F2F5-4DCF-910E-3822B13FFC6B}">
      <dsp:nvSpPr>
        <dsp:cNvPr id="0" name=""/>
        <dsp:cNvSpPr/>
      </dsp:nvSpPr>
      <dsp:spPr>
        <a:xfrm>
          <a:off x="0" y="2924633"/>
          <a:ext cx="10807305" cy="886252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183748"/>
            <a:satOff val="-2635"/>
            <a:lumOff val="1536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dirty="0" err="1" smtClean="0">
              <a:latin typeface="+mj-lt"/>
            </a:rPr>
            <a:t>DDos</a:t>
          </a:r>
          <a:r>
            <a:rPr lang="en-US" sz="4100" kern="1200" dirty="0" smtClean="0">
              <a:latin typeface="+mj-lt"/>
            </a:rPr>
            <a:t> </a:t>
          </a:r>
          <a:r>
            <a:rPr lang="en-US" sz="4100" kern="1200" dirty="0" smtClean="0">
              <a:latin typeface="+mj-lt"/>
            </a:rPr>
            <a:t>Attack</a:t>
          </a:r>
        </a:p>
      </dsp:txBody>
      <dsp:txXfrm>
        <a:off x="2250086" y="2924633"/>
        <a:ext cx="8557218" cy="886252"/>
      </dsp:txXfrm>
    </dsp:sp>
    <dsp:sp modelId="{6121E431-D506-4C96-988A-E0E537FF18F4}">
      <dsp:nvSpPr>
        <dsp:cNvPr id="0" name=""/>
        <dsp:cNvSpPr/>
      </dsp:nvSpPr>
      <dsp:spPr>
        <a:xfrm>
          <a:off x="88625" y="3013258"/>
          <a:ext cx="2161461" cy="70900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2000" b="-16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5D4E2E-2302-4475-9778-EC49A72846F1}">
      <dsp:nvSpPr>
        <dsp:cNvPr id="0" name=""/>
        <dsp:cNvSpPr/>
      </dsp:nvSpPr>
      <dsp:spPr>
        <a:xfrm>
          <a:off x="0" y="3899510"/>
          <a:ext cx="10807305" cy="886252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244997"/>
            <a:satOff val="-3514"/>
            <a:lumOff val="204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smtClean="0">
              <a:latin typeface="+mj-lt"/>
            </a:rPr>
            <a:t>Predecessor Attack (Replay)</a:t>
          </a:r>
          <a:endParaRPr lang="en-US" sz="4100" kern="1200" dirty="0" smtClean="0">
            <a:latin typeface="+mj-lt"/>
          </a:endParaRPr>
        </a:p>
      </dsp:txBody>
      <dsp:txXfrm>
        <a:off x="2250086" y="3899510"/>
        <a:ext cx="8557218" cy="886252"/>
      </dsp:txXfrm>
    </dsp:sp>
    <dsp:sp modelId="{074F7BF8-080E-47A5-8260-18C757B700CA}">
      <dsp:nvSpPr>
        <dsp:cNvPr id="0" name=""/>
        <dsp:cNvSpPr/>
      </dsp:nvSpPr>
      <dsp:spPr>
        <a:xfrm>
          <a:off x="88625" y="3988136"/>
          <a:ext cx="2161461" cy="70900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3000" b="-5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4E050F-2C9F-41EF-AA3E-3767D2B7AE9B}">
      <dsp:nvSpPr>
        <dsp:cNvPr id="0" name=""/>
        <dsp:cNvSpPr/>
      </dsp:nvSpPr>
      <dsp:spPr>
        <a:xfrm>
          <a:off x="0" y="4874388"/>
          <a:ext cx="10807305" cy="886252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306247"/>
            <a:satOff val="-4392"/>
            <a:lumOff val="25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smtClean="0">
              <a:latin typeface="+mj-lt"/>
            </a:rPr>
            <a:t>Exit node Sniffing</a:t>
          </a:r>
          <a:endParaRPr lang="en-US" sz="4100" kern="1200" dirty="0" smtClean="0">
            <a:latin typeface="+mj-lt"/>
          </a:endParaRPr>
        </a:p>
      </dsp:txBody>
      <dsp:txXfrm>
        <a:off x="2250086" y="4874388"/>
        <a:ext cx="8557218" cy="886252"/>
      </dsp:txXfrm>
    </dsp:sp>
    <dsp:sp modelId="{220BA975-6D6D-4DAC-A85C-85D4623BC8A0}">
      <dsp:nvSpPr>
        <dsp:cNvPr id="0" name=""/>
        <dsp:cNvSpPr/>
      </dsp:nvSpPr>
      <dsp:spPr>
        <a:xfrm>
          <a:off x="88625" y="4963013"/>
          <a:ext cx="2161461" cy="70900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4000" b="-15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64AC97-F338-A940-8AAA-7C0B160EB5C3}" type="datetimeFigureOut">
              <a:rPr lang="de-DE" smtClean="0"/>
              <a:t>15.05.17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DC8AEF-539D-B04C-B8F8-340F6518649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830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C8AEF-539D-B04C-B8F8-340F65186496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8396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162" y="2130426"/>
            <a:ext cx="10360501" cy="1470025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68C70-168E-0449-83EF-AD3ED8FDFE08}" type="datetimeFigureOut">
              <a:rPr lang="de-DE" smtClean="0"/>
              <a:t>15.05.17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433DB-1C53-E44D-90BF-52AE5B95D2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5965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68C70-168E-0449-83EF-AD3ED8FDFE08}" type="datetimeFigureOut">
              <a:rPr lang="de-DE" smtClean="0"/>
              <a:t>15.05.17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433DB-1C53-E44D-90BF-52AE5B95D2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1749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6898" y="274639"/>
            <a:ext cx="2742486" cy="5851525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441" y="274639"/>
            <a:ext cx="8024310" cy="5851525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68C70-168E-0449-83EF-AD3ED8FDFE08}" type="datetimeFigureOut">
              <a:rPr lang="de-DE" smtClean="0"/>
              <a:t>15.05.17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433DB-1C53-E44D-90BF-52AE5B95D2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4589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68C70-168E-0449-83EF-AD3ED8FDFE08}" type="datetimeFigureOut">
              <a:rPr lang="de-DE" smtClean="0"/>
              <a:t>15.05.17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433DB-1C53-E44D-90BF-52AE5B95D2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1428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2833" y="4406901"/>
            <a:ext cx="103605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68C70-168E-0449-83EF-AD3ED8FDFE08}" type="datetimeFigureOut">
              <a:rPr lang="de-DE" smtClean="0"/>
              <a:t>15.05.17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433DB-1C53-E44D-90BF-52AE5B95D2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3174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441" y="1600201"/>
            <a:ext cx="538339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5986" y="1600201"/>
            <a:ext cx="538339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68C70-168E-0449-83EF-AD3ED8FDFE08}" type="datetimeFigureOut">
              <a:rPr lang="de-DE" smtClean="0"/>
              <a:t>15.05.17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433DB-1C53-E44D-90BF-52AE5B95D2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0737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441" y="1535113"/>
            <a:ext cx="53855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1754" y="1535113"/>
            <a:ext cx="538763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1754" y="2174875"/>
            <a:ext cx="538763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68C70-168E-0449-83EF-AD3ED8FDFE08}" type="datetimeFigureOut">
              <a:rPr lang="de-DE" smtClean="0"/>
              <a:t>15.05.17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433DB-1C53-E44D-90BF-52AE5B95D2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245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68C70-168E-0449-83EF-AD3ED8FDFE08}" type="datetimeFigureOut">
              <a:rPr lang="de-DE" smtClean="0"/>
              <a:t>15.05.17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433DB-1C53-E44D-90BF-52AE5B95D2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4711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68C70-168E-0449-83EF-AD3ED8FDFE08}" type="datetimeFigureOut">
              <a:rPr lang="de-DE" smtClean="0"/>
              <a:t>15.05.17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433DB-1C53-E44D-90BF-52AE5B95D2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9267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442" y="273050"/>
            <a:ext cx="401003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5492" y="273051"/>
            <a:ext cx="681389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442" y="1435101"/>
            <a:ext cx="401003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68C70-168E-0449-83EF-AD3ED8FDFE08}" type="datetimeFigureOut">
              <a:rPr lang="de-DE" smtClean="0"/>
              <a:t>15.05.17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433DB-1C53-E44D-90BF-52AE5B95D2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3396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095" y="4800600"/>
            <a:ext cx="73132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095" y="612775"/>
            <a:ext cx="73132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095" y="5367338"/>
            <a:ext cx="73132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68C70-168E-0449-83EF-AD3ED8FDFE08}" type="datetimeFigureOut">
              <a:rPr lang="de-DE" smtClean="0"/>
              <a:t>15.05.17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433DB-1C53-E44D-90BF-52AE5B95D2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1947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441" y="1600201"/>
            <a:ext cx="109699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68C70-168E-0449-83EF-AD3ED8FDFE08}" type="datetimeFigureOut">
              <a:rPr lang="de-DE" smtClean="0"/>
              <a:t>15.05.17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433DB-1C53-E44D-90BF-52AE5B95D2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5451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emf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7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emf"/><Relationship Id="rId5" Type="http://schemas.openxmlformats.org/officeDocument/2006/relationships/image" Target="../media/image34.png"/><Relationship Id="rId6" Type="http://schemas.openxmlformats.org/officeDocument/2006/relationships/image" Target="../media/image32.png"/><Relationship Id="rId7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emf"/><Relationship Id="rId5" Type="http://schemas.openxmlformats.org/officeDocument/2006/relationships/image" Target="../media/image34.png"/><Relationship Id="rId6" Type="http://schemas.openxmlformats.org/officeDocument/2006/relationships/image" Target="../media/image32.png"/><Relationship Id="rId7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s://panopticlick.eff.org/" TargetMode="External"/><Relationship Id="rId3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torflow.uncharted.software" TargetMode="External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hyperlink" Target="https://metrics.torproject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 smtClean="0"/>
              <a:t>Onion</a:t>
            </a:r>
            <a:r>
              <a:rPr lang="de-DE" dirty="0" smtClean="0"/>
              <a:t> Routing, TOR &amp; </a:t>
            </a:r>
            <a:r>
              <a:rPr lang="de-DE" dirty="0" err="1" smtClean="0"/>
              <a:t>Darknet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 smtClean="0"/>
              <a:t>TOR Grundlagen</a:t>
            </a:r>
          </a:p>
          <a:p>
            <a:r>
              <a:rPr lang="de-DE" dirty="0" smtClean="0"/>
              <a:t>Anonymisierung / </a:t>
            </a:r>
            <a:r>
              <a:rPr lang="de-DE" dirty="0" err="1" smtClean="0"/>
              <a:t>Deanonymsierung</a:t>
            </a:r>
            <a:endParaRPr lang="de-DE" dirty="0" smtClean="0"/>
          </a:p>
          <a:p>
            <a:endParaRPr lang="de-DE" sz="2000" dirty="0" smtClean="0"/>
          </a:p>
          <a:p>
            <a:r>
              <a:rPr lang="de-DE" sz="2000" dirty="0" smtClean="0"/>
              <a:t>Mai 2017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055921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248513" y="2347533"/>
            <a:ext cx="5737215" cy="1351952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Die </a:t>
            </a:r>
            <a:r>
              <a:rPr lang="en-US" dirty="0" err="1" smtClean="0"/>
              <a:t>Technologie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109" y="1449173"/>
            <a:ext cx="4809484" cy="533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8311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>
          <a:xfrm>
            <a:off x="357528" y="1325402"/>
            <a:ext cx="11320058" cy="50750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/>
              <a:t>E</a:t>
            </a:r>
            <a:r>
              <a:rPr lang="en-GB" dirty="0" err="1" smtClean="0"/>
              <a:t>ine</a:t>
            </a:r>
            <a:r>
              <a:rPr lang="en-GB" dirty="0" smtClean="0"/>
              <a:t> </a:t>
            </a:r>
            <a:r>
              <a:rPr lang="en-GB" dirty="0" err="1" smtClean="0"/>
              <a:t>Anonymisierungstechnik</a:t>
            </a:r>
            <a:r>
              <a:rPr lang="en-GB" dirty="0" smtClean="0"/>
              <a:t> </a:t>
            </a:r>
            <a:r>
              <a:rPr lang="en-GB" dirty="0" err="1" smtClean="0"/>
              <a:t>im</a:t>
            </a:r>
            <a:r>
              <a:rPr lang="en-GB" dirty="0" smtClean="0"/>
              <a:t> Internet</a:t>
            </a:r>
          </a:p>
          <a:p>
            <a:r>
              <a:rPr lang="en-GB" dirty="0"/>
              <a:t>D</a:t>
            </a:r>
            <a:r>
              <a:rPr lang="en-GB" dirty="0" smtClean="0"/>
              <a:t>ie </a:t>
            </a:r>
            <a:r>
              <a:rPr lang="en-GB" dirty="0" err="1" smtClean="0"/>
              <a:t>Verbindungen</a:t>
            </a:r>
            <a:r>
              <a:rPr lang="en-GB" dirty="0" smtClean="0"/>
              <a:t> </a:t>
            </a:r>
            <a:r>
              <a:rPr lang="en-GB" dirty="0" err="1" smtClean="0"/>
              <a:t>sind</a:t>
            </a:r>
            <a:r>
              <a:rPr lang="en-GB" dirty="0" smtClean="0"/>
              <a:t> </a:t>
            </a:r>
            <a:r>
              <a:rPr lang="en-GB" dirty="0" err="1" smtClean="0"/>
              <a:t>verschlüsselt</a:t>
            </a:r>
            <a:r>
              <a:rPr lang="en-GB" dirty="0" smtClean="0"/>
              <a:t> und </a:t>
            </a:r>
            <a:r>
              <a:rPr lang="en-GB" dirty="0" err="1" smtClean="0"/>
              <a:t>werden</a:t>
            </a:r>
            <a:r>
              <a:rPr lang="en-GB" dirty="0" smtClean="0"/>
              <a:t> </a:t>
            </a:r>
            <a:r>
              <a:rPr lang="en-GB" dirty="0" err="1" smtClean="0"/>
              <a:t>über</a:t>
            </a:r>
            <a:r>
              <a:rPr lang="en-GB" dirty="0" smtClean="0"/>
              <a:t> </a:t>
            </a:r>
            <a:r>
              <a:rPr lang="en-GB" dirty="0" err="1" smtClean="0"/>
              <a:t>ständig</a:t>
            </a:r>
            <a:r>
              <a:rPr lang="en-GB" dirty="0" smtClean="0"/>
              <a:t> </a:t>
            </a:r>
            <a:r>
              <a:rPr lang="en-GB" dirty="0" err="1" smtClean="0"/>
              <a:t>wechselnde</a:t>
            </a:r>
            <a:r>
              <a:rPr lang="en-GB" dirty="0" smtClean="0"/>
              <a:t> </a:t>
            </a:r>
            <a:r>
              <a:rPr lang="en-GB" dirty="0" err="1" smtClean="0"/>
              <a:t>Routen</a:t>
            </a:r>
            <a:r>
              <a:rPr lang="en-GB" dirty="0" smtClean="0"/>
              <a:t> </a:t>
            </a:r>
            <a:r>
              <a:rPr lang="en-GB" dirty="0" err="1" smtClean="0"/>
              <a:t>mehrerer</a:t>
            </a:r>
            <a:r>
              <a:rPr lang="en-GB" dirty="0" smtClean="0"/>
              <a:t> </a:t>
            </a:r>
            <a:r>
              <a:rPr lang="en-GB" dirty="0" err="1" smtClean="0"/>
              <a:t>Mixe</a:t>
            </a:r>
            <a:r>
              <a:rPr lang="en-GB" dirty="0" smtClean="0"/>
              <a:t>/</a:t>
            </a:r>
            <a:r>
              <a:rPr lang="en-GB" dirty="0" err="1" smtClean="0"/>
              <a:t>Knoten</a:t>
            </a:r>
            <a:r>
              <a:rPr lang="en-GB" dirty="0" smtClean="0"/>
              <a:t> </a:t>
            </a:r>
            <a:r>
              <a:rPr lang="en-GB" dirty="0" err="1" smtClean="0"/>
              <a:t>geleitet</a:t>
            </a:r>
            <a:endParaRPr lang="en-GB" dirty="0" smtClean="0"/>
          </a:p>
          <a:p>
            <a:r>
              <a:rPr lang="en-GB" dirty="0" smtClean="0"/>
              <a:t>Die </a:t>
            </a:r>
            <a:r>
              <a:rPr lang="en-GB" dirty="0" err="1" smtClean="0"/>
              <a:t>wahre</a:t>
            </a:r>
            <a:r>
              <a:rPr lang="en-GB" dirty="0" smtClean="0"/>
              <a:t> </a:t>
            </a:r>
            <a:r>
              <a:rPr lang="en-GB" dirty="0" err="1" smtClean="0"/>
              <a:t>Identität</a:t>
            </a:r>
            <a:r>
              <a:rPr lang="en-GB" dirty="0" smtClean="0"/>
              <a:t> </a:t>
            </a:r>
            <a:r>
              <a:rPr lang="en-GB" dirty="0" err="1" smtClean="0"/>
              <a:t>desjenigen</a:t>
            </a:r>
            <a:r>
              <a:rPr lang="en-GB" dirty="0" smtClean="0"/>
              <a:t>, der die </a:t>
            </a:r>
            <a:r>
              <a:rPr lang="en-GB" dirty="0" err="1" smtClean="0"/>
              <a:t>Daten</a:t>
            </a:r>
            <a:r>
              <a:rPr lang="en-GB" dirty="0" smtClean="0"/>
              <a:t> </a:t>
            </a:r>
            <a:r>
              <a:rPr lang="en-GB" dirty="0" err="1" smtClean="0"/>
              <a:t>angefordert</a:t>
            </a:r>
            <a:r>
              <a:rPr lang="en-GB" dirty="0" smtClean="0"/>
              <a:t> hat, </a:t>
            </a:r>
            <a:r>
              <a:rPr lang="en-GB" dirty="0" err="1" smtClean="0"/>
              <a:t>bleibt</a:t>
            </a:r>
            <a:r>
              <a:rPr lang="en-GB" dirty="0" smtClean="0"/>
              <a:t> </a:t>
            </a:r>
            <a:r>
              <a:rPr lang="en-GB" dirty="0" err="1" smtClean="0"/>
              <a:t>für</a:t>
            </a:r>
            <a:r>
              <a:rPr lang="en-GB" dirty="0" smtClean="0"/>
              <a:t> den Webserver auf der </a:t>
            </a:r>
            <a:r>
              <a:rPr lang="en-GB" dirty="0" err="1" smtClean="0"/>
              <a:t>anderen</a:t>
            </a:r>
            <a:r>
              <a:rPr lang="en-GB" dirty="0" smtClean="0"/>
              <a:t> </a:t>
            </a:r>
            <a:r>
              <a:rPr lang="en-GB" dirty="0" err="1" smtClean="0"/>
              <a:t>Seite</a:t>
            </a:r>
            <a:r>
              <a:rPr lang="en-GB" dirty="0" smtClean="0"/>
              <a:t> anonym</a:t>
            </a:r>
          </a:p>
          <a:p>
            <a:r>
              <a:rPr lang="en-GB" dirty="0" err="1" smtClean="0"/>
              <a:t>Im</a:t>
            </a:r>
            <a:r>
              <a:rPr lang="en-GB" dirty="0" smtClean="0"/>
              <a:t> </a:t>
            </a:r>
            <a:r>
              <a:rPr lang="en-GB" dirty="0" err="1" smtClean="0"/>
              <a:t>Gegensatz</a:t>
            </a:r>
            <a:r>
              <a:rPr lang="en-GB" dirty="0" smtClean="0"/>
              <a:t> </a:t>
            </a:r>
            <a:r>
              <a:rPr lang="en-GB" dirty="0" err="1" smtClean="0"/>
              <a:t>zu</a:t>
            </a:r>
            <a:r>
              <a:rPr lang="en-GB" dirty="0" smtClean="0"/>
              <a:t> </a:t>
            </a:r>
            <a:r>
              <a:rPr lang="en-GB" dirty="0" err="1" smtClean="0"/>
              <a:t>Diensten</a:t>
            </a:r>
            <a:r>
              <a:rPr lang="en-GB" dirty="0" smtClean="0"/>
              <a:t>, die auf </a:t>
            </a:r>
            <a:r>
              <a:rPr lang="en-GB" dirty="0" err="1" smtClean="0"/>
              <a:t>festen</a:t>
            </a:r>
            <a:r>
              <a:rPr lang="en-GB" dirty="0" smtClean="0"/>
              <a:t> Mix-</a:t>
            </a:r>
            <a:r>
              <a:rPr lang="en-GB" dirty="0" err="1" smtClean="0"/>
              <a:t>Kaskaden</a:t>
            </a:r>
            <a:r>
              <a:rPr lang="en-GB" dirty="0" smtClean="0"/>
              <a:t> </a:t>
            </a:r>
            <a:r>
              <a:rPr lang="en-GB" dirty="0" err="1" smtClean="0"/>
              <a:t>basieren</a:t>
            </a:r>
            <a:r>
              <a:rPr lang="en-GB" dirty="0" smtClean="0"/>
              <a:t>, </a:t>
            </a:r>
            <a:r>
              <a:rPr lang="en-GB" dirty="0" err="1" smtClean="0"/>
              <a:t>wird</a:t>
            </a:r>
            <a:r>
              <a:rPr lang="en-GB" dirty="0" smtClean="0"/>
              <a:t> </a:t>
            </a:r>
            <a:r>
              <a:rPr lang="en-GB" dirty="0" err="1" smtClean="0"/>
              <a:t>beim</a:t>
            </a:r>
            <a:r>
              <a:rPr lang="en-GB" dirty="0" smtClean="0"/>
              <a:t> Onion-Routing die </a:t>
            </a:r>
            <a:r>
              <a:rPr lang="en-GB" dirty="0" err="1" smtClean="0"/>
              <a:t>Auswahl</a:t>
            </a:r>
            <a:r>
              <a:rPr lang="en-GB" dirty="0" smtClean="0"/>
              <a:t> und </a:t>
            </a:r>
            <a:r>
              <a:rPr lang="en-GB" dirty="0" err="1" smtClean="0"/>
              <a:t>Reihenfolge</a:t>
            </a:r>
            <a:r>
              <a:rPr lang="en-GB" dirty="0" smtClean="0"/>
              <a:t> der </a:t>
            </a:r>
            <a:r>
              <a:rPr lang="en-GB" dirty="0" err="1" smtClean="0"/>
              <a:t>benutzten</a:t>
            </a:r>
            <a:r>
              <a:rPr lang="en-GB" dirty="0" smtClean="0"/>
              <a:t> </a:t>
            </a:r>
            <a:r>
              <a:rPr lang="en-GB" dirty="0" err="1" smtClean="0"/>
              <a:t>Knoten</a:t>
            </a:r>
            <a:r>
              <a:rPr lang="en-GB" dirty="0" smtClean="0"/>
              <a:t> </a:t>
            </a:r>
            <a:r>
              <a:rPr lang="en-GB" dirty="0" err="1" smtClean="0"/>
              <a:t>immer</a:t>
            </a:r>
            <a:r>
              <a:rPr lang="en-GB" dirty="0" smtClean="0"/>
              <a:t> </a:t>
            </a:r>
            <a:r>
              <a:rPr lang="en-GB" dirty="0" err="1" smtClean="0"/>
              <a:t>wieder</a:t>
            </a:r>
            <a:r>
              <a:rPr lang="en-GB" dirty="0" smtClean="0"/>
              <a:t> (</a:t>
            </a:r>
            <a:r>
              <a:rPr lang="en-GB" dirty="0" err="1" smtClean="0"/>
              <a:t>alle</a:t>
            </a:r>
            <a:r>
              <a:rPr lang="en-GB" dirty="0" smtClean="0"/>
              <a:t> 10 </a:t>
            </a:r>
            <a:r>
              <a:rPr lang="en-GB" dirty="0" err="1" smtClean="0"/>
              <a:t>Minuten</a:t>
            </a:r>
            <a:r>
              <a:rPr lang="en-GB" dirty="0" smtClean="0"/>
              <a:t>) </a:t>
            </a:r>
            <a:r>
              <a:rPr lang="en-GB" dirty="0" err="1" smtClean="0"/>
              <a:t>zufällig</a:t>
            </a:r>
            <a:r>
              <a:rPr lang="en-GB" dirty="0" smtClean="0"/>
              <a:t> </a:t>
            </a:r>
            <a:r>
              <a:rPr lang="en-GB" dirty="0" err="1" smtClean="0"/>
              <a:t>geändert</a:t>
            </a:r>
            <a:endParaRPr lang="en-GB" dirty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357528" y="346843"/>
            <a:ext cx="10724938" cy="700739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Was </a:t>
            </a:r>
            <a:r>
              <a:rPr lang="en-US" dirty="0" err="1" smtClean="0"/>
              <a:t>ist</a:t>
            </a:r>
            <a:r>
              <a:rPr lang="en-US" dirty="0" smtClean="0"/>
              <a:t> Onion Routing?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22599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692" y="1286768"/>
            <a:ext cx="6819900" cy="1790700"/>
          </a:xfrm>
          <a:prstGeom prst="rect">
            <a:avLst/>
          </a:prstGeom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0" y="231775"/>
            <a:ext cx="10725150" cy="6238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>
                <a:latin typeface="Helvetica Neue Light"/>
                <a:cs typeface="Helvetica Neue Light"/>
              </a:rPr>
              <a:t>Wie</a:t>
            </a:r>
            <a:r>
              <a:rPr lang="en-US" dirty="0" smtClean="0">
                <a:latin typeface="Helvetica Neue Light"/>
                <a:cs typeface="Helvetica Neue Light"/>
              </a:rPr>
              <a:t> </a:t>
            </a:r>
            <a:r>
              <a:rPr lang="en-US" dirty="0" err="1" smtClean="0">
                <a:latin typeface="Helvetica Neue Light"/>
                <a:cs typeface="Helvetica Neue Light"/>
              </a:rPr>
              <a:t>funktioniert</a:t>
            </a:r>
            <a:r>
              <a:rPr lang="en-US" dirty="0" smtClean="0">
                <a:latin typeface="Helvetica Neue Light"/>
                <a:cs typeface="Helvetica Neue Light"/>
              </a:rPr>
              <a:t> Onion Routing?</a:t>
            </a:r>
            <a:endParaRPr lang="en-GB" dirty="0">
              <a:latin typeface="Helvetica Neue Light"/>
              <a:cs typeface="Helvetica Neue Light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516867" y="3282676"/>
            <a:ext cx="11120017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600" dirty="0" smtClean="0"/>
              <a:t>Wenn die Tor-Server für die Route ermittelt sind (immer 3) vereinbart der Tor-Client nacheinander mit den aufeinanderfolgenden Tor-Servern jeweils eine eigene verschlüsselte Verbindung. Wenn die Verschlüsselung ausgehandelt ist, dann darf der Datenverkehr fließen. Der Client verschlüsselt die Datenpakete für jede Zwischenstation im Tor-Netzwerk nacheinander. Dabei werden die Daten jeweils umgekehrt zur Route verschlüsselt. Also zuerst mit der Verschlüsselung des 3. Tor-Servers (Exit-</a:t>
            </a:r>
            <a:r>
              <a:rPr lang="de-DE" sz="2600" dirty="0" err="1" smtClean="0"/>
              <a:t>Node</a:t>
            </a:r>
            <a:r>
              <a:rPr lang="de-DE" sz="2600" dirty="0" smtClean="0"/>
              <a:t>), dann mit dem 2. Tor-Server und als letztes mit dem 1. Tor-Server (Entry-</a:t>
            </a:r>
            <a:r>
              <a:rPr lang="de-DE" sz="2600" dirty="0" err="1" smtClean="0"/>
              <a:t>Guard</a:t>
            </a:r>
            <a:r>
              <a:rPr lang="de-DE" sz="2600" dirty="0" smtClean="0"/>
              <a:t>).</a:t>
            </a:r>
            <a:endParaRPr lang="de-DE" sz="2600" dirty="0"/>
          </a:p>
        </p:txBody>
      </p:sp>
    </p:spTree>
    <p:extLst>
      <p:ext uri="{BB962C8B-B14F-4D97-AF65-F5344CB8AC3E}">
        <p14:creationId xmlns:p14="http://schemas.microsoft.com/office/powerpoint/2010/main" val="11536419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B6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204224" y="231865"/>
            <a:ext cx="10724938" cy="62408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>
                <a:latin typeface="Helvetica Neue Light"/>
                <a:cs typeface="Helvetica Neue Light"/>
              </a:rPr>
              <a:t>Wie</a:t>
            </a:r>
            <a:r>
              <a:rPr lang="en-US" dirty="0" smtClean="0">
                <a:latin typeface="Helvetica Neue Light"/>
                <a:cs typeface="Helvetica Neue Light"/>
              </a:rPr>
              <a:t> </a:t>
            </a:r>
            <a:r>
              <a:rPr lang="en-US" dirty="0" err="1" smtClean="0">
                <a:latin typeface="Helvetica Neue Light"/>
                <a:cs typeface="Helvetica Neue Light"/>
              </a:rPr>
              <a:t>funktioniert</a:t>
            </a:r>
            <a:r>
              <a:rPr lang="en-US" dirty="0" smtClean="0">
                <a:latin typeface="Helvetica Neue Light"/>
                <a:cs typeface="Helvetica Neue Light"/>
              </a:rPr>
              <a:t> Onion Routing?</a:t>
            </a:r>
            <a:endParaRPr lang="en-GB" dirty="0">
              <a:latin typeface="Helvetica Neue Light"/>
              <a:cs typeface="Helvetica Neue Light"/>
            </a:endParaRPr>
          </a:p>
        </p:txBody>
      </p:sp>
      <p:pic>
        <p:nvPicPr>
          <p:cNvPr id="3" name="Picture 3" descr="C:\Program Files\Microsoft Resource DVD Artwork\DVD_ART\Artwork_Imagery\HARDWARE_IMAGERY\Illustration - Misc Hardware\Windows Vista Illustration Icons\Generic Use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59216" y="5370419"/>
            <a:ext cx="731124" cy="756256"/>
          </a:xfrm>
          <a:prstGeom prst="rect">
            <a:avLst/>
          </a:prstGeom>
          <a:noFill/>
        </p:spPr>
      </p:pic>
      <p:pic>
        <p:nvPicPr>
          <p:cNvPr id="4" name="Picture 5" descr="D:\Pennie's documents\Images for TechEd06\Shapes_and_Graphics\Internet Cloud\cloud illustration icon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484564" y="1056168"/>
            <a:ext cx="7098375" cy="6036074"/>
          </a:xfrm>
          <a:prstGeom prst="rect">
            <a:avLst/>
          </a:prstGeom>
          <a:noFill/>
        </p:spPr>
      </p:pic>
      <p:pic>
        <p:nvPicPr>
          <p:cNvPr id="5" name="Picture 8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73516" y="2319059"/>
            <a:ext cx="962472" cy="862535"/>
          </a:xfrm>
          <a:prstGeom prst="rect">
            <a:avLst/>
          </a:prstGeom>
        </p:spPr>
      </p:pic>
      <p:pic>
        <p:nvPicPr>
          <p:cNvPr id="6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8078" y="4756119"/>
            <a:ext cx="962472" cy="862535"/>
          </a:xfrm>
          <a:prstGeom prst="rect">
            <a:avLst/>
          </a:prstGeom>
        </p:spPr>
      </p:pic>
      <p:pic>
        <p:nvPicPr>
          <p:cNvPr id="7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3724" y="3566622"/>
            <a:ext cx="962472" cy="862535"/>
          </a:xfrm>
          <a:prstGeom prst="rect">
            <a:avLst/>
          </a:prstGeom>
        </p:spPr>
      </p:pic>
      <p:pic>
        <p:nvPicPr>
          <p:cNvPr id="8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2515" y="2285813"/>
            <a:ext cx="962472" cy="862535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9236" y="2163864"/>
            <a:ext cx="962472" cy="862535"/>
          </a:xfrm>
          <a:prstGeom prst="rect">
            <a:avLst/>
          </a:prstGeom>
        </p:spPr>
      </p:pic>
      <p:pic>
        <p:nvPicPr>
          <p:cNvPr id="10" name="Picture 16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640735" y="3581540"/>
            <a:ext cx="962472" cy="862535"/>
          </a:xfrm>
          <a:prstGeom prst="rect">
            <a:avLst/>
          </a:prstGeom>
        </p:spPr>
      </p:pic>
      <p:pic>
        <p:nvPicPr>
          <p:cNvPr id="11" name="Picture 17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136989" y="3451513"/>
            <a:ext cx="962472" cy="862535"/>
          </a:xfrm>
          <a:prstGeom prst="rect">
            <a:avLst/>
          </a:prstGeom>
        </p:spPr>
      </p:pic>
      <p:pic>
        <p:nvPicPr>
          <p:cNvPr id="12" name="Picture 18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987803" y="4756119"/>
            <a:ext cx="962472" cy="862535"/>
          </a:xfrm>
          <a:prstGeom prst="rect">
            <a:avLst/>
          </a:prstGeom>
        </p:spPr>
      </p:pic>
      <p:pic>
        <p:nvPicPr>
          <p:cNvPr id="13" name="Picture 19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151193" y="4675503"/>
            <a:ext cx="962472" cy="862535"/>
          </a:xfrm>
          <a:prstGeom prst="rect">
            <a:avLst/>
          </a:prstGeom>
        </p:spPr>
      </p:pic>
      <p:pic>
        <p:nvPicPr>
          <p:cNvPr id="14" name="Picture 20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100146" y="4074205"/>
            <a:ext cx="994794" cy="891501"/>
          </a:xfrm>
          <a:prstGeom prst="rect">
            <a:avLst/>
          </a:prstGeom>
        </p:spPr>
      </p:pic>
      <p:sp>
        <p:nvSpPr>
          <p:cNvPr id="15" name="Rectangle 1"/>
          <p:cNvSpPr/>
          <p:nvPr/>
        </p:nvSpPr>
        <p:spPr>
          <a:xfrm>
            <a:off x="11132099" y="4364081"/>
            <a:ext cx="983346" cy="3120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>
                <a:solidFill>
                  <a:srgbClr val="FFFFFF"/>
                </a:solidFill>
                <a:latin typeface="Segoe UI Light"/>
              </a:rPr>
              <a:t>TOR Node</a:t>
            </a:r>
            <a:endParaRPr lang="en-GB" sz="1428" b="1" dirty="0">
              <a:solidFill>
                <a:srgbClr val="FFFFFF"/>
              </a:solidFill>
              <a:latin typeface="Segoe UI Light"/>
            </a:endParaRPr>
          </a:p>
        </p:txBody>
      </p:sp>
      <p:cxnSp>
        <p:nvCxnSpPr>
          <p:cNvPr id="16" name="Straight Arrow Connector 23"/>
          <p:cNvCxnSpPr/>
          <p:nvPr/>
        </p:nvCxnSpPr>
        <p:spPr>
          <a:xfrm>
            <a:off x="727009" y="2749673"/>
            <a:ext cx="2020" cy="2474593"/>
          </a:xfrm>
          <a:prstGeom prst="straightConnector1">
            <a:avLst/>
          </a:prstGeom>
          <a:ln w="38100">
            <a:solidFill>
              <a:srgbClr val="009E49"/>
            </a:solidFill>
            <a:headEnd type="stealth" w="lg" len="lg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7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3816" y="4977010"/>
            <a:ext cx="518280" cy="518280"/>
          </a:xfrm>
          <a:prstGeom prst="rect">
            <a:avLst/>
          </a:prstGeom>
        </p:spPr>
      </p:pic>
      <p:pic>
        <p:nvPicPr>
          <p:cNvPr id="18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0658" y="1735899"/>
            <a:ext cx="908239" cy="908239"/>
          </a:xfrm>
          <a:prstGeom prst="rect">
            <a:avLst/>
          </a:prstGeom>
        </p:spPr>
      </p:pic>
      <p:pic>
        <p:nvPicPr>
          <p:cNvPr id="19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33815" y="5558708"/>
            <a:ext cx="557716" cy="557716"/>
          </a:xfrm>
          <a:prstGeom prst="rect">
            <a:avLst/>
          </a:prstGeom>
        </p:spPr>
      </p:pic>
      <p:cxnSp>
        <p:nvCxnSpPr>
          <p:cNvPr id="20" name="Straight Arrow Connector 30"/>
          <p:cNvCxnSpPr/>
          <p:nvPr/>
        </p:nvCxnSpPr>
        <p:spPr>
          <a:xfrm>
            <a:off x="10249717" y="3882780"/>
            <a:ext cx="695649" cy="0"/>
          </a:xfrm>
          <a:prstGeom prst="straightConnector1">
            <a:avLst/>
          </a:prstGeom>
          <a:ln w="34925">
            <a:solidFill>
              <a:srgbClr val="009E49"/>
            </a:solidFill>
            <a:prstDash val="solid"/>
            <a:headEnd w="lg" len="lg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Rectangle 33"/>
          <p:cNvSpPr/>
          <p:nvPr/>
        </p:nvSpPr>
        <p:spPr>
          <a:xfrm>
            <a:off x="11013926" y="3694438"/>
            <a:ext cx="963662" cy="3120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>
                <a:solidFill>
                  <a:srgbClr val="FFFFFF"/>
                </a:solidFill>
                <a:latin typeface="Segoe UI Light"/>
              </a:rPr>
              <a:t>Encrypted</a:t>
            </a:r>
            <a:endParaRPr lang="en-GB" sz="1428" b="1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22" name="Rectangle 34"/>
          <p:cNvSpPr/>
          <p:nvPr/>
        </p:nvSpPr>
        <p:spPr>
          <a:xfrm>
            <a:off x="1163426" y="2054790"/>
            <a:ext cx="548548" cy="3120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>
                <a:solidFill>
                  <a:srgbClr val="FFFFFF"/>
                </a:solidFill>
                <a:latin typeface="Segoe UI Light"/>
              </a:rPr>
              <a:t>Alice</a:t>
            </a:r>
            <a:endParaRPr lang="en-GB" sz="1428" b="1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23" name="Rectangle 35"/>
          <p:cNvSpPr/>
          <p:nvPr/>
        </p:nvSpPr>
        <p:spPr>
          <a:xfrm>
            <a:off x="1097020" y="5699816"/>
            <a:ext cx="575799" cy="3120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>
                <a:solidFill>
                  <a:srgbClr val="FFFFFF"/>
                </a:solidFill>
                <a:latin typeface="Segoe UI Light"/>
              </a:rPr>
              <a:t>Dave</a:t>
            </a:r>
            <a:endParaRPr lang="en-GB" sz="1428" b="1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24" name="Rectangle 36"/>
          <p:cNvSpPr/>
          <p:nvPr/>
        </p:nvSpPr>
        <p:spPr>
          <a:xfrm>
            <a:off x="11094940" y="5051806"/>
            <a:ext cx="489236" cy="3120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>
                <a:solidFill>
                  <a:srgbClr val="FFFFFF"/>
                </a:solidFill>
                <a:latin typeface="Segoe UI Light"/>
              </a:rPr>
              <a:t>Bob</a:t>
            </a:r>
            <a:endParaRPr lang="en-GB" sz="1428" b="1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25" name="Rectangle 37"/>
          <p:cNvSpPr/>
          <p:nvPr/>
        </p:nvSpPr>
        <p:spPr>
          <a:xfrm>
            <a:off x="11177981" y="5709600"/>
            <a:ext cx="522451" cy="3120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>
                <a:solidFill>
                  <a:srgbClr val="FFFFFF"/>
                </a:solidFill>
                <a:latin typeface="Segoe UI Light"/>
              </a:rPr>
              <a:t>Jane</a:t>
            </a:r>
            <a:endParaRPr lang="en-GB" sz="1428" b="1" dirty="0">
              <a:solidFill>
                <a:srgbClr val="FFFFFF"/>
              </a:solidFill>
              <a:latin typeface="Segoe UI Light"/>
            </a:endParaRPr>
          </a:p>
        </p:txBody>
      </p:sp>
      <p:cxnSp>
        <p:nvCxnSpPr>
          <p:cNvPr id="26" name="Straight Arrow Connector 38"/>
          <p:cNvCxnSpPr/>
          <p:nvPr/>
        </p:nvCxnSpPr>
        <p:spPr>
          <a:xfrm>
            <a:off x="10256448" y="3451513"/>
            <a:ext cx="695649" cy="0"/>
          </a:xfrm>
          <a:prstGeom prst="straightConnector1">
            <a:avLst/>
          </a:prstGeom>
          <a:ln w="34925">
            <a:solidFill>
              <a:srgbClr val="C00000"/>
            </a:solidFill>
            <a:prstDash val="dash"/>
            <a:headEnd w="lg" len="lg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7" name="Rectangle 39"/>
          <p:cNvSpPr/>
          <p:nvPr/>
        </p:nvSpPr>
        <p:spPr>
          <a:xfrm>
            <a:off x="11023219" y="3284822"/>
            <a:ext cx="1181670" cy="3120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>
                <a:solidFill>
                  <a:srgbClr val="FFFFFF"/>
                </a:solidFill>
                <a:latin typeface="Segoe UI Light"/>
              </a:rPr>
              <a:t>Unencrypted</a:t>
            </a:r>
            <a:endParaRPr lang="en-GB" sz="1428" b="1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28" name="TextBox 40"/>
          <p:cNvSpPr txBox="1"/>
          <p:nvPr/>
        </p:nvSpPr>
        <p:spPr>
          <a:xfrm>
            <a:off x="729029" y="3470002"/>
            <a:ext cx="2083862" cy="99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28" b="1" dirty="0">
                <a:solidFill>
                  <a:srgbClr val="FFFFFF"/>
                </a:solidFill>
                <a:latin typeface="Segoe UI Light"/>
              </a:rPr>
              <a:t>Step 1</a:t>
            </a:r>
            <a:r>
              <a:rPr lang="en-US" sz="1428" dirty="0">
                <a:solidFill>
                  <a:srgbClr val="FFFFFF"/>
                </a:solidFill>
                <a:latin typeface="Segoe UI Light"/>
              </a:rPr>
              <a:t>: Alice’s TOR Client obtains a list of TOR Clients from a directory server</a:t>
            </a:r>
            <a:endParaRPr lang="en-GB" sz="1428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742281" y="1833413"/>
            <a:ext cx="927883" cy="5318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 smtClean="0">
                <a:solidFill>
                  <a:srgbClr val="FFFFFF"/>
                </a:solidFill>
                <a:latin typeface="Segoe UI Light"/>
              </a:rPr>
              <a:t>Port 9001</a:t>
            </a:r>
          </a:p>
          <a:p>
            <a:r>
              <a:rPr lang="en-US" sz="1428" b="1" dirty="0" smtClean="0">
                <a:solidFill>
                  <a:srgbClr val="FFFFFF"/>
                </a:solidFill>
                <a:latin typeface="Segoe UI Light"/>
              </a:rPr>
              <a:t>Port 9030</a:t>
            </a:r>
          </a:p>
        </p:txBody>
      </p:sp>
    </p:spTree>
    <p:extLst>
      <p:ext uri="{BB962C8B-B14F-4D97-AF65-F5344CB8AC3E}">
        <p14:creationId xmlns:p14="http://schemas.microsoft.com/office/powerpoint/2010/main" val="24947348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B6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204224" y="231865"/>
            <a:ext cx="10724938" cy="62408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>
                <a:latin typeface="Helvetica Neue Light"/>
                <a:cs typeface="Helvetica Neue Light"/>
              </a:rPr>
              <a:t>Wie</a:t>
            </a:r>
            <a:r>
              <a:rPr lang="en-US" dirty="0" smtClean="0">
                <a:latin typeface="Helvetica Neue Light"/>
                <a:cs typeface="Helvetica Neue Light"/>
              </a:rPr>
              <a:t> </a:t>
            </a:r>
            <a:r>
              <a:rPr lang="en-US" dirty="0" err="1" smtClean="0">
                <a:latin typeface="Helvetica Neue Light"/>
                <a:cs typeface="Helvetica Neue Light"/>
              </a:rPr>
              <a:t>funktioniert</a:t>
            </a:r>
            <a:r>
              <a:rPr lang="en-US" dirty="0" smtClean="0">
                <a:latin typeface="Helvetica Neue Light"/>
                <a:cs typeface="Helvetica Neue Light"/>
              </a:rPr>
              <a:t> Onion Routing?</a:t>
            </a:r>
            <a:endParaRPr lang="en-GB" dirty="0">
              <a:latin typeface="Helvetica Neue Light"/>
              <a:cs typeface="Helvetica Neue Light"/>
            </a:endParaRPr>
          </a:p>
        </p:txBody>
      </p:sp>
      <p:pic>
        <p:nvPicPr>
          <p:cNvPr id="3" name="Picture 3" descr="C:\Program Files\Microsoft Resource DVD Artwork\DVD_ART\Artwork_Imagery\HARDWARE_IMAGERY\Illustration - Misc Hardware\Windows Vista Illustration Icons\Generic Use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59216" y="5370419"/>
            <a:ext cx="731124" cy="756256"/>
          </a:xfrm>
          <a:prstGeom prst="rect">
            <a:avLst/>
          </a:prstGeom>
          <a:noFill/>
        </p:spPr>
      </p:pic>
      <p:pic>
        <p:nvPicPr>
          <p:cNvPr id="4" name="Picture 5" descr="D:\Pennie's documents\Images for TechEd06\Shapes_and_Graphics\Internet Cloud\cloud illustration icon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543453" y="1024435"/>
            <a:ext cx="7098375" cy="6036074"/>
          </a:xfrm>
          <a:prstGeom prst="rect">
            <a:avLst/>
          </a:prstGeom>
          <a:noFill/>
        </p:spPr>
      </p:pic>
      <p:pic>
        <p:nvPicPr>
          <p:cNvPr id="5" name="Picture 8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73516" y="2319059"/>
            <a:ext cx="962472" cy="862535"/>
          </a:xfrm>
          <a:prstGeom prst="rect">
            <a:avLst/>
          </a:prstGeom>
        </p:spPr>
      </p:pic>
      <p:pic>
        <p:nvPicPr>
          <p:cNvPr id="6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8078" y="4756119"/>
            <a:ext cx="962472" cy="862535"/>
          </a:xfrm>
          <a:prstGeom prst="rect">
            <a:avLst/>
          </a:prstGeom>
        </p:spPr>
      </p:pic>
      <p:pic>
        <p:nvPicPr>
          <p:cNvPr id="7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3724" y="3566622"/>
            <a:ext cx="962472" cy="862535"/>
          </a:xfrm>
          <a:prstGeom prst="rect">
            <a:avLst/>
          </a:prstGeom>
        </p:spPr>
      </p:pic>
      <p:pic>
        <p:nvPicPr>
          <p:cNvPr id="8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2515" y="2285813"/>
            <a:ext cx="962472" cy="862535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9236" y="2163864"/>
            <a:ext cx="962472" cy="862535"/>
          </a:xfrm>
          <a:prstGeom prst="rect">
            <a:avLst/>
          </a:prstGeom>
        </p:spPr>
      </p:pic>
      <p:pic>
        <p:nvPicPr>
          <p:cNvPr id="10" name="Picture 16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640735" y="3581540"/>
            <a:ext cx="962472" cy="862535"/>
          </a:xfrm>
          <a:prstGeom prst="rect">
            <a:avLst/>
          </a:prstGeom>
        </p:spPr>
      </p:pic>
      <p:pic>
        <p:nvPicPr>
          <p:cNvPr id="11" name="Picture 17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136989" y="3451513"/>
            <a:ext cx="962472" cy="862535"/>
          </a:xfrm>
          <a:prstGeom prst="rect">
            <a:avLst/>
          </a:prstGeom>
        </p:spPr>
      </p:pic>
      <p:pic>
        <p:nvPicPr>
          <p:cNvPr id="12" name="Picture 18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987803" y="4756119"/>
            <a:ext cx="962472" cy="862535"/>
          </a:xfrm>
          <a:prstGeom prst="rect">
            <a:avLst/>
          </a:prstGeom>
        </p:spPr>
      </p:pic>
      <p:pic>
        <p:nvPicPr>
          <p:cNvPr id="13" name="Picture 19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151193" y="4675503"/>
            <a:ext cx="962472" cy="862535"/>
          </a:xfrm>
          <a:prstGeom prst="rect">
            <a:avLst/>
          </a:prstGeom>
        </p:spPr>
      </p:pic>
      <p:pic>
        <p:nvPicPr>
          <p:cNvPr id="14" name="Picture 20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203218" y="1714153"/>
            <a:ext cx="994794" cy="891501"/>
          </a:xfrm>
          <a:prstGeom prst="rect">
            <a:avLst/>
          </a:prstGeom>
        </p:spPr>
      </p:pic>
      <p:sp>
        <p:nvSpPr>
          <p:cNvPr id="15" name="Rectangle 1"/>
          <p:cNvSpPr/>
          <p:nvPr/>
        </p:nvSpPr>
        <p:spPr>
          <a:xfrm>
            <a:off x="10235171" y="2004028"/>
            <a:ext cx="1087153" cy="3182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>
                <a:solidFill>
                  <a:srgbClr val="FFFFFF"/>
                </a:solidFill>
              </a:rPr>
              <a:t>TOR Node</a:t>
            </a:r>
            <a:endParaRPr lang="en-GB" sz="1428" b="1" dirty="0">
              <a:solidFill>
                <a:srgbClr val="FFFFFF"/>
              </a:solidFill>
            </a:endParaRPr>
          </a:p>
        </p:txBody>
      </p:sp>
      <p:pic>
        <p:nvPicPr>
          <p:cNvPr id="16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3717" y="4022627"/>
            <a:ext cx="652876" cy="652876"/>
          </a:xfrm>
          <a:prstGeom prst="rect">
            <a:avLst/>
          </a:prstGeom>
        </p:spPr>
      </p:pic>
      <p:pic>
        <p:nvPicPr>
          <p:cNvPr id="17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9541" y="1709744"/>
            <a:ext cx="908239" cy="908239"/>
          </a:xfrm>
          <a:prstGeom prst="rect">
            <a:avLst/>
          </a:prstGeom>
        </p:spPr>
      </p:pic>
      <p:pic>
        <p:nvPicPr>
          <p:cNvPr id="18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09002" y="5219868"/>
            <a:ext cx="597027" cy="597027"/>
          </a:xfrm>
          <a:prstGeom prst="rect">
            <a:avLst/>
          </a:prstGeom>
        </p:spPr>
      </p:pic>
      <p:cxnSp>
        <p:nvCxnSpPr>
          <p:cNvPr id="19" name="Straight Arrow Connector 30"/>
          <p:cNvCxnSpPr/>
          <p:nvPr/>
        </p:nvCxnSpPr>
        <p:spPr>
          <a:xfrm>
            <a:off x="9352790" y="1522728"/>
            <a:ext cx="695649" cy="0"/>
          </a:xfrm>
          <a:prstGeom prst="straightConnector1">
            <a:avLst/>
          </a:prstGeom>
          <a:ln w="34925">
            <a:prstDash val="solid"/>
            <a:headEnd w="lg" len="lg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Rectangle 33"/>
          <p:cNvSpPr/>
          <p:nvPr/>
        </p:nvSpPr>
        <p:spPr>
          <a:xfrm>
            <a:off x="10116998" y="1334386"/>
            <a:ext cx="1076297" cy="3182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>
                <a:solidFill>
                  <a:srgbClr val="FFFFFF"/>
                </a:solidFill>
              </a:rPr>
              <a:t>Encrypted</a:t>
            </a:r>
            <a:endParaRPr lang="en-GB" sz="1428" b="1" dirty="0">
              <a:solidFill>
                <a:srgbClr val="FFFFFF"/>
              </a:solidFill>
            </a:endParaRPr>
          </a:p>
        </p:txBody>
      </p:sp>
      <p:sp>
        <p:nvSpPr>
          <p:cNvPr id="21" name="Rectangle 34"/>
          <p:cNvSpPr/>
          <p:nvPr/>
        </p:nvSpPr>
        <p:spPr>
          <a:xfrm>
            <a:off x="1167779" y="2061769"/>
            <a:ext cx="615055" cy="3182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>
                <a:solidFill>
                  <a:srgbClr val="FFFFFF"/>
                </a:solidFill>
              </a:rPr>
              <a:t>Alice</a:t>
            </a:r>
            <a:endParaRPr lang="en-GB" sz="1428" b="1" dirty="0">
              <a:solidFill>
                <a:srgbClr val="FFFFFF"/>
              </a:solidFill>
            </a:endParaRPr>
          </a:p>
        </p:txBody>
      </p:sp>
      <p:sp>
        <p:nvSpPr>
          <p:cNvPr id="22" name="Rectangle 35"/>
          <p:cNvSpPr/>
          <p:nvPr/>
        </p:nvSpPr>
        <p:spPr>
          <a:xfrm>
            <a:off x="1097020" y="5699816"/>
            <a:ext cx="626304" cy="3182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>
                <a:solidFill>
                  <a:srgbClr val="FFFFFF"/>
                </a:solidFill>
              </a:rPr>
              <a:t>Dave</a:t>
            </a:r>
            <a:endParaRPr lang="en-GB" sz="1428" b="1" dirty="0">
              <a:solidFill>
                <a:srgbClr val="FFFFFF"/>
              </a:solidFill>
            </a:endParaRPr>
          </a:p>
        </p:txBody>
      </p:sp>
      <p:sp>
        <p:nvSpPr>
          <p:cNvPr id="23" name="Rectangle 36"/>
          <p:cNvSpPr/>
          <p:nvPr/>
        </p:nvSpPr>
        <p:spPr>
          <a:xfrm>
            <a:off x="11309437" y="4232019"/>
            <a:ext cx="538214" cy="3182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>
                <a:solidFill>
                  <a:srgbClr val="FFFFFF"/>
                </a:solidFill>
              </a:rPr>
              <a:t>Bob</a:t>
            </a:r>
            <a:endParaRPr lang="en-GB" sz="1428" b="1" dirty="0">
              <a:solidFill>
                <a:srgbClr val="FFFFFF"/>
              </a:solidFill>
            </a:endParaRPr>
          </a:p>
        </p:txBody>
      </p:sp>
      <p:sp>
        <p:nvSpPr>
          <p:cNvPr id="24" name="Rectangle 37"/>
          <p:cNvSpPr/>
          <p:nvPr/>
        </p:nvSpPr>
        <p:spPr>
          <a:xfrm>
            <a:off x="11309437" y="5385912"/>
            <a:ext cx="583796" cy="3182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>
                <a:solidFill>
                  <a:srgbClr val="FFFFFF"/>
                </a:solidFill>
              </a:rPr>
              <a:t>Jane</a:t>
            </a:r>
            <a:endParaRPr lang="en-GB" sz="1428" b="1" dirty="0">
              <a:solidFill>
                <a:srgbClr val="FFFFFF"/>
              </a:solidFill>
            </a:endParaRPr>
          </a:p>
        </p:txBody>
      </p:sp>
      <p:cxnSp>
        <p:nvCxnSpPr>
          <p:cNvPr id="25" name="Straight Arrow Connector 38"/>
          <p:cNvCxnSpPr/>
          <p:nvPr/>
        </p:nvCxnSpPr>
        <p:spPr>
          <a:xfrm>
            <a:off x="9359520" y="1091461"/>
            <a:ext cx="695649" cy="0"/>
          </a:xfrm>
          <a:prstGeom prst="straightConnector1">
            <a:avLst/>
          </a:prstGeom>
          <a:ln w="34925">
            <a:solidFill>
              <a:srgbClr val="C00000"/>
            </a:solidFill>
            <a:prstDash val="dash"/>
            <a:headEnd w="lg" len="lg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Rectangle 39"/>
          <p:cNvSpPr/>
          <p:nvPr/>
        </p:nvSpPr>
        <p:spPr>
          <a:xfrm>
            <a:off x="10126291" y="924770"/>
            <a:ext cx="1326440" cy="3182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>
                <a:solidFill>
                  <a:srgbClr val="FFFFFF"/>
                </a:solidFill>
              </a:rPr>
              <a:t>Unencrypted</a:t>
            </a:r>
            <a:endParaRPr lang="en-GB" sz="1428" b="1" dirty="0">
              <a:solidFill>
                <a:srgbClr val="FFFFFF"/>
              </a:solidFill>
            </a:endParaRPr>
          </a:p>
        </p:txBody>
      </p:sp>
      <p:sp>
        <p:nvSpPr>
          <p:cNvPr id="27" name="TextBox 40"/>
          <p:cNvSpPr txBox="1"/>
          <p:nvPr/>
        </p:nvSpPr>
        <p:spPr>
          <a:xfrm>
            <a:off x="260321" y="3275016"/>
            <a:ext cx="2427120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2" b="1" dirty="0">
                <a:solidFill>
                  <a:srgbClr val="FFFFFF"/>
                </a:solidFill>
              </a:rPr>
              <a:t>Step 2</a:t>
            </a:r>
            <a:r>
              <a:rPr lang="en-US" sz="1632" dirty="0">
                <a:solidFill>
                  <a:srgbClr val="FFFFFF"/>
                </a:solidFill>
              </a:rPr>
              <a:t>: Alice’s TOR Client picks a </a:t>
            </a:r>
            <a:r>
              <a:rPr lang="en-US" sz="1632" u="sng" dirty="0">
                <a:solidFill>
                  <a:srgbClr val="FFFFFF"/>
                </a:solidFill>
              </a:rPr>
              <a:t>random</a:t>
            </a:r>
            <a:r>
              <a:rPr lang="en-US" sz="1632" dirty="0">
                <a:solidFill>
                  <a:srgbClr val="FFFFFF"/>
                </a:solidFill>
              </a:rPr>
              <a:t> path to a destination server. </a:t>
            </a:r>
            <a:r>
              <a:rPr lang="en-US" sz="1632" dirty="0" smtClean="0">
                <a:solidFill>
                  <a:srgbClr val="F79645"/>
                </a:solidFill>
              </a:rPr>
              <a:t>Orange links </a:t>
            </a:r>
            <a:r>
              <a:rPr lang="en-US" sz="1632" dirty="0">
                <a:solidFill>
                  <a:srgbClr val="FFFFFF"/>
                </a:solidFill>
              </a:rPr>
              <a:t>are encrypted, </a:t>
            </a:r>
            <a:r>
              <a:rPr lang="en-US" sz="1632" dirty="0">
                <a:solidFill>
                  <a:srgbClr val="FF0000"/>
                </a:solidFill>
              </a:rPr>
              <a:t>red links </a:t>
            </a:r>
            <a:r>
              <a:rPr lang="en-US" sz="1632" dirty="0">
                <a:solidFill>
                  <a:srgbClr val="FFFFFF"/>
                </a:solidFill>
              </a:rPr>
              <a:t>are in the clear</a:t>
            </a:r>
            <a:endParaRPr lang="en-GB" sz="1632" dirty="0">
              <a:solidFill>
                <a:srgbClr val="FFFFFF"/>
              </a:solidFill>
            </a:endParaRPr>
          </a:p>
        </p:txBody>
      </p:sp>
      <p:sp>
        <p:nvSpPr>
          <p:cNvPr id="28" name="Freeform 9"/>
          <p:cNvSpPr/>
          <p:nvPr/>
        </p:nvSpPr>
        <p:spPr>
          <a:xfrm>
            <a:off x="1090339" y="1821579"/>
            <a:ext cx="3759834" cy="773552"/>
          </a:xfrm>
          <a:custGeom>
            <a:avLst/>
            <a:gdLst>
              <a:gd name="connsiteX0" fmla="*/ 0 w 2150398"/>
              <a:gd name="connsiteY0" fmla="*/ 168369 h 901351"/>
              <a:gd name="connsiteX1" fmla="*/ 764087 w 2150398"/>
              <a:gd name="connsiteY1" fmla="*/ 43108 h 901351"/>
              <a:gd name="connsiteX2" fmla="*/ 2029216 w 2150398"/>
              <a:gd name="connsiteY2" fmla="*/ 819722 h 901351"/>
              <a:gd name="connsiteX3" fmla="*/ 2129424 w 2150398"/>
              <a:gd name="connsiteY3" fmla="*/ 894878 h 901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0398" h="901351">
                <a:moveTo>
                  <a:pt x="0" y="168369"/>
                </a:moveTo>
                <a:cubicBezTo>
                  <a:pt x="212942" y="51459"/>
                  <a:pt x="425884" y="-65451"/>
                  <a:pt x="764087" y="43108"/>
                </a:cubicBezTo>
                <a:cubicBezTo>
                  <a:pt x="1102290" y="151667"/>
                  <a:pt x="1801660" y="677760"/>
                  <a:pt x="2029216" y="819722"/>
                </a:cubicBezTo>
                <a:cubicBezTo>
                  <a:pt x="2256772" y="961684"/>
                  <a:pt x="2085583" y="869826"/>
                  <a:pt x="2129424" y="894878"/>
                </a:cubicBezTo>
              </a:path>
            </a:pathLst>
          </a:custGeom>
          <a:noFill/>
          <a:ln w="38100">
            <a:solidFill>
              <a:schemeClr val="accent6"/>
            </a:solidFill>
            <a:prstDash val="solid"/>
            <a:headEnd type="stealth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36">
              <a:solidFill>
                <a:srgbClr val="FFFFFF"/>
              </a:solidFill>
            </a:endParaRPr>
          </a:p>
        </p:txBody>
      </p:sp>
      <p:sp>
        <p:nvSpPr>
          <p:cNvPr id="29" name="Freeform 32"/>
          <p:cNvSpPr/>
          <p:nvPr/>
        </p:nvSpPr>
        <p:spPr>
          <a:xfrm>
            <a:off x="4886120" y="2728827"/>
            <a:ext cx="1155941" cy="1293799"/>
          </a:xfrm>
          <a:custGeom>
            <a:avLst/>
            <a:gdLst>
              <a:gd name="connsiteX0" fmla="*/ 0 w 2150398"/>
              <a:gd name="connsiteY0" fmla="*/ 168369 h 901351"/>
              <a:gd name="connsiteX1" fmla="*/ 764087 w 2150398"/>
              <a:gd name="connsiteY1" fmla="*/ 43108 h 901351"/>
              <a:gd name="connsiteX2" fmla="*/ 2029216 w 2150398"/>
              <a:gd name="connsiteY2" fmla="*/ 819722 h 901351"/>
              <a:gd name="connsiteX3" fmla="*/ 2129424 w 2150398"/>
              <a:gd name="connsiteY3" fmla="*/ 894878 h 901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0398" h="901351">
                <a:moveTo>
                  <a:pt x="0" y="168369"/>
                </a:moveTo>
                <a:cubicBezTo>
                  <a:pt x="212942" y="51459"/>
                  <a:pt x="425884" y="-65451"/>
                  <a:pt x="764087" y="43108"/>
                </a:cubicBezTo>
                <a:cubicBezTo>
                  <a:pt x="1102290" y="151667"/>
                  <a:pt x="1801660" y="677760"/>
                  <a:pt x="2029216" y="819722"/>
                </a:cubicBezTo>
                <a:cubicBezTo>
                  <a:pt x="2256772" y="961684"/>
                  <a:pt x="2085583" y="869826"/>
                  <a:pt x="2129424" y="894878"/>
                </a:cubicBezTo>
              </a:path>
            </a:pathLst>
          </a:custGeom>
          <a:noFill/>
          <a:ln w="38100">
            <a:solidFill>
              <a:schemeClr val="accent6"/>
            </a:solidFill>
            <a:prstDash val="solid"/>
            <a:headEnd type="stealth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36">
              <a:solidFill>
                <a:srgbClr val="FFFFFF"/>
              </a:solidFill>
            </a:endParaRPr>
          </a:p>
        </p:txBody>
      </p:sp>
      <p:cxnSp>
        <p:nvCxnSpPr>
          <p:cNvPr id="30" name="Straight Arrow Connector 15"/>
          <p:cNvCxnSpPr/>
          <p:nvPr/>
        </p:nvCxnSpPr>
        <p:spPr>
          <a:xfrm>
            <a:off x="6249349" y="4232019"/>
            <a:ext cx="1251657" cy="671615"/>
          </a:xfrm>
          <a:prstGeom prst="straightConnector1">
            <a:avLst/>
          </a:prstGeom>
          <a:ln w="38100">
            <a:solidFill>
              <a:schemeClr val="accent6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43"/>
          <p:cNvCxnSpPr/>
          <p:nvPr/>
        </p:nvCxnSpPr>
        <p:spPr>
          <a:xfrm flipV="1">
            <a:off x="8178473" y="4343130"/>
            <a:ext cx="2365199" cy="744778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2421153" y="1568278"/>
            <a:ext cx="839717" cy="5318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 smtClean="0">
                <a:solidFill>
                  <a:srgbClr val="FFFFFF"/>
                </a:solidFill>
                <a:latin typeface="Segoe UI Light"/>
              </a:rPr>
              <a:t>Port 443</a:t>
            </a:r>
          </a:p>
          <a:p>
            <a:endParaRPr lang="en-GB" sz="1428" b="1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33" name="Rectangle 41"/>
          <p:cNvSpPr/>
          <p:nvPr/>
        </p:nvSpPr>
        <p:spPr>
          <a:xfrm>
            <a:off x="9361072" y="3941495"/>
            <a:ext cx="738728" cy="5318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 smtClean="0">
                <a:solidFill>
                  <a:srgbClr val="FFFFFF"/>
                </a:solidFill>
                <a:latin typeface="Segoe UI Light"/>
              </a:rPr>
              <a:t>Port 80</a:t>
            </a:r>
          </a:p>
          <a:p>
            <a:endParaRPr lang="en-GB" sz="1428" b="1" dirty="0">
              <a:solidFill>
                <a:srgbClr val="FFFFFF"/>
              </a:solidFill>
              <a:latin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8663152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B6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204224" y="231865"/>
            <a:ext cx="10724938" cy="62408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>
                <a:latin typeface="Helvetica Neue Light"/>
                <a:cs typeface="Helvetica Neue Light"/>
              </a:rPr>
              <a:t>Wie</a:t>
            </a:r>
            <a:r>
              <a:rPr lang="en-US" dirty="0" smtClean="0">
                <a:latin typeface="Helvetica Neue Light"/>
                <a:cs typeface="Helvetica Neue Light"/>
              </a:rPr>
              <a:t> </a:t>
            </a:r>
            <a:r>
              <a:rPr lang="en-US" dirty="0" err="1" smtClean="0">
                <a:latin typeface="Helvetica Neue Light"/>
                <a:cs typeface="Helvetica Neue Light"/>
              </a:rPr>
              <a:t>funktioniert</a:t>
            </a:r>
            <a:r>
              <a:rPr lang="en-US" dirty="0" smtClean="0">
                <a:latin typeface="Helvetica Neue Light"/>
                <a:cs typeface="Helvetica Neue Light"/>
              </a:rPr>
              <a:t> Onion Routing?</a:t>
            </a:r>
            <a:endParaRPr lang="en-GB" dirty="0">
              <a:latin typeface="Helvetica Neue Light"/>
              <a:cs typeface="Helvetica Neue Light"/>
            </a:endParaRPr>
          </a:p>
        </p:txBody>
      </p:sp>
      <p:pic>
        <p:nvPicPr>
          <p:cNvPr id="3" name="Picture 3" descr="C:\Program Files\Microsoft Resource DVD Artwork\DVD_ART\Artwork_Imagery\HARDWARE_IMAGERY\Illustration - Misc Hardware\Windows Vista Illustration Icons\Generic Use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59216" y="5370419"/>
            <a:ext cx="731124" cy="756256"/>
          </a:xfrm>
          <a:prstGeom prst="rect">
            <a:avLst/>
          </a:prstGeom>
          <a:noFill/>
        </p:spPr>
      </p:pic>
      <p:pic>
        <p:nvPicPr>
          <p:cNvPr id="4" name="Picture 5" descr="D:\Pennie's documents\Images for TechEd06\Shapes_and_Graphics\Internet Cloud\cloud illustration icon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543453" y="1024435"/>
            <a:ext cx="7098375" cy="6036074"/>
          </a:xfrm>
          <a:prstGeom prst="rect">
            <a:avLst/>
          </a:prstGeom>
          <a:noFill/>
        </p:spPr>
      </p:pic>
      <p:pic>
        <p:nvPicPr>
          <p:cNvPr id="5" name="Picture 8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73516" y="2319059"/>
            <a:ext cx="962472" cy="862535"/>
          </a:xfrm>
          <a:prstGeom prst="rect">
            <a:avLst/>
          </a:prstGeom>
        </p:spPr>
      </p:pic>
      <p:pic>
        <p:nvPicPr>
          <p:cNvPr id="6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8078" y="4756119"/>
            <a:ext cx="962472" cy="862535"/>
          </a:xfrm>
          <a:prstGeom prst="rect">
            <a:avLst/>
          </a:prstGeom>
        </p:spPr>
      </p:pic>
      <p:pic>
        <p:nvPicPr>
          <p:cNvPr id="7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3724" y="3566622"/>
            <a:ext cx="962472" cy="862535"/>
          </a:xfrm>
          <a:prstGeom prst="rect">
            <a:avLst/>
          </a:prstGeom>
        </p:spPr>
      </p:pic>
      <p:pic>
        <p:nvPicPr>
          <p:cNvPr id="8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2515" y="2285813"/>
            <a:ext cx="962472" cy="862535"/>
          </a:xfrm>
          <a:prstGeom prst="rect">
            <a:avLst/>
          </a:prstGeom>
        </p:spPr>
      </p:pic>
      <p:pic>
        <p:nvPicPr>
          <p:cNvPr id="9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9236" y="2163864"/>
            <a:ext cx="962472" cy="862535"/>
          </a:xfrm>
          <a:prstGeom prst="rect">
            <a:avLst/>
          </a:prstGeom>
        </p:spPr>
      </p:pic>
      <p:pic>
        <p:nvPicPr>
          <p:cNvPr id="10" name="Picture 16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640735" y="3581540"/>
            <a:ext cx="962472" cy="862535"/>
          </a:xfrm>
          <a:prstGeom prst="rect">
            <a:avLst/>
          </a:prstGeom>
        </p:spPr>
      </p:pic>
      <p:pic>
        <p:nvPicPr>
          <p:cNvPr id="11" name="Picture 17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136989" y="3451513"/>
            <a:ext cx="962472" cy="862535"/>
          </a:xfrm>
          <a:prstGeom prst="rect">
            <a:avLst/>
          </a:prstGeom>
        </p:spPr>
      </p:pic>
      <p:pic>
        <p:nvPicPr>
          <p:cNvPr id="12" name="Picture 18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71209" y="4610456"/>
            <a:ext cx="962472" cy="862535"/>
          </a:xfrm>
          <a:prstGeom prst="rect">
            <a:avLst/>
          </a:prstGeom>
        </p:spPr>
      </p:pic>
      <p:pic>
        <p:nvPicPr>
          <p:cNvPr id="13" name="Picture 19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115456" y="4698269"/>
            <a:ext cx="962472" cy="862535"/>
          </a:xfrm>
          <a:prstGeom prst="rect">
            <a:avLst/>
          </a:prstGeom>
        </p:spPr>
      </p:pic>
      <p:pic>
        <p:nvPicPr>
          <p:cNvPr id="14" name="Picture 20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158914" y="1802761"/>
            <a:ext cx="994794" cy="891501"/>
          </a:xfrm>
          <a:prstGeom prst="rect">
            <a:avLst/>
          </a:prstGeom>
        </p:spPr>
      </p:pic>
      <p:sp>
        <p:nvSpPr>
          <p:cNvPr id="15" name="Rectangle 1"/>
          <p:cNvSpPr/>
          <p:nvPr/>
        </p:nvSpPr>
        <p:spPr>
          <a:xfrm>
            <a:off x="10190867" y="2092636"/>
            <a:ext cx="1087153" cy="3182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>
                <a:solidFill>
                  <a:srgbClr val="FFFFFF"/>
                </a:solidFill>
              </a:rPr>
              <a:t>TOR Node</a:t>
            </a:r>
            <a:endParaRPr lang="en-GB" sz="1428" b="1" dirty="0">
              <a:solidFill>
                <a:srgbClr val="FFFFFF"/>
              </a:solidFill>
            </a:endParaRPr>
          </a:p>
        </p:txBody>
      </p:sp>
      <p:pic>
        <p:nvPicPr>
          <p:cNvPr id="16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3717" y="4022627"/>
            <a:ext cx="652876" cy="652876"/>
          </a:xfrm>
          <a:prstGeom prst="rect">
            <a:avLst/>
          </a:prstGeom>
        </p:spPr>
      </p:pic>
      <p:pic>
        <p:nvPicPr>
          <p:cNvPr id="17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2102" y="1709744"/>
            <a:ext cx="908239" cy="908239"/>
          </a:xfrm>
          <a:prstGeom prst="rect">
            <a:avLst/>
          </a:prstGeom>
        </p:spPr>
      </p:pic>
      <p:pic>
        <p:nvPicPr>
          <p:cNvPr id="18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09002" y="5219868"/>
            <a:ext cx="597027" cy="597027"/>
          </a:xfrm>
          <a:prstGeom prst="rect">
            <a:avLst/>
          </a:prstGeom>
        </p:spPr>
      </p:pic>
      <p:cxnSp>
        <p:nvCxnSpPr>
          <p:cNvPr id="19" name="Straight Arrow Connector 30"/>
          <p:cNvCxnSpPr/>
          <p:nvPr/>
        </p:nvCxnSpPr>
        <p:spPr>
          <a:xfrm>
            <a:off x="9308486" y="1611336"/>
            <a:ext cx="695649" cy="0"/>
          </a:xfrm>
          <a:prstGeom prst="straightConnector1">
            <a:avLst/>
          </a:prstGeom>
          <a:ln w="34925">
            <a:prstDash val="solid"/>
            <a:headEnd w="lg" len="lg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Rectangle 33"/>
          <p:cNvSpPr/>
          <p:nvPr/>
        </p:nvSpPr>
        <p:spPr>
          <a:xfrm>
            <a:off x="10072694" y="1422994"/>
            <a:ext cx="1076297" cy="3182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>
                <a:solidFill>
                  <a:srgbClr val="FFFFFF"/>
                </a:solidFill>
              </a:rPr>
              <a:t>Encrypted</a:t>
            </a:r>
            <a:endParaRPr lang="en-GB" sz="1428" b="1" dirty="0">
              <a:solidFill>
                <a:srgbClr val="FFFFFF"/>
              </a:solidFill>
            </a:endParaRPr>
          </a:p>
        </p:txBody>
      </p:sp>
      <p:sp>
        <p:nvSpPr>
          <p:cNvPr id="21" name="Rectangle 34"/>
          <p:cNvSpPr/>
          <p:nvPr/>
        </p:nvSpPr>
        <p:spPr>
          <a:xfrm>
            <a:off x="1167779" y="2061769"/>
            <a:ext cx="615055" cy="3182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>
                <a:solidFill>
                  <a:srgbClr val="FFFFFF"/>
                </a:solidFill>
              </a:rPr>
              <a:t>Alice</a:t>
            </a:r>
            <a:endParaRPr lang="en-GB" sz="1428" b="1" dirty="0">
              <a:solidFill>
                <a:srgbClr val="FFFFFF"/>
              </a:solidFill>
            </a:endParaRPr>
          </a:p>
        </p:txBody>
      </p:sp>
      <p:sp>
        <p:nvSpPr>
          <p:cNvPr id="22" name="Rectangle 35"/>
          <p:cNvSpPr/>
          <p:nvPr/>
        </p:nvSpPr>
        <p:spPr>
          <a:xfrm>
            <a:off x="1097020" y="5699816"/>
            <a:ext cx="626304" cy="3182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>
                <a:solidFill>
                  <a:srgbClr val="FFFFFF"/>
                </a:solidFill>
              </a:rPr>
              <a:t>Dave</a:t>
            </a:r>
            <a:endParaRPr lang="en-GB" sz="1428" b="1" dirty="0">
              <a:solidFill>
                <a:srgbClr val="FFFFFF"/>
              </a:solidFill>
            </a:endParaRPr>
          </a:p>
        </p:txBody>
      </p:sp>
      <p:sp>
        <p:nvSpPr>
          <p:cNvPr id="23" name="Rectangle 36"/>
          <p:cNvSpPr/>
          <p:nvPr/>
        </p:nvSpPr>
        <p:spPr>
          <a:xfrm>
            <a:off x="11309437" y="4232019"/>
            <a:ext cx="538214" cy="3182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>
                <a:solidFill>
                  <a:srgbClr val="FFFFFF"/>
                </a:solidFill>
              </a:rPr>
              <a:t>Bob</a:t>
            </a:r>
            <a:endParaRPr lang="en-GB" sz="1428" b="1" dirty="0">
              <a:solidFill>
                <a:srgbClr val="FFFFFF"/>
              </a:solidFill>
            </a:endParaRPr>
          </a:p>
        </p:txBody>
      </p:sp>
      <p:sp>
        <p:nvSpPr>
          <p:cNvPr id="24" name="Rectangle 37"/>
          <p:cNvSpPr/>
          <p:nvPr/>
        </p:nvSpPr>
        <p:spPr>
          <a:xfrm>
            <a:off x="11309437" y="5385912"/>
            <a:ext cx="583796" cy="3182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>
                <a:solidFill>
                  <a:srgbClr val="FFFFFF"/>
                </a:solidFill>
              </a:rPr>
              <a:t>Jane</a:t>
            </a:r>
            <a:endParaRPr lang="en-GB" sz="1428" b="1" dirty="0">
              <a:solidFill>
                <a:srgbClr val="FFFFFF"/>
              </a:solidFill>
            </a:endParaRPr>
          </a:p>
        </p:txBody>
      </p:sp>
      <p:cxnSp>
        <p:nvCxnSpPr>
          <p:cNvPr id="25" name="Straight Arrow Connector 38"/>
          <p:cNvCxnSpPr/>
          <p:nvPr/>
        </p:nvCxnSpPr>
        <p:spPr>
          <a:xfrm>
            <a:off x="9315216" y="1180069"/>
            <a:ext cx="695649" cy="0"/>
          </a:xfrm>
          <a:prstGeom prst="straightConnector1">
            <a:avLst/>
          </a:prstGeom>
          <a:ln w="34925">
            <a:solidFill>
              <a:srgbClr val="C00000"/>
            </a:solidFill>
            <a:prstDash val="dash"/>
            <a:headEnd w="lg" len="lg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Rectangle 39"/>
          <p:cNvSpPr/>
          <p:nvPr/>
        </p:nvSpPr>
        <p:spPr>
          <a:xfrm>
            <a:off x="10081987" y="1013378"/>
            <a:ext cx="1326440" cy="3182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>
                <a:solidFill>
                  <a:srgbClr val="FFFFFF"/>
                </a:solidFill>
              </a:rPr>
              <a:t>Unencrypted</a:t>
            </a:r>
            <a:endParaRPr lang="en-GB" sz="1428" b="1" dirty="0">
              <a:solidFill>
                <a:srgbClr val="FFFFFF"/>
              </a:solidFill>
            </a:endParaRPr>
          </a:p>
        </p:txBody>
      </p:sp>
      <p:sp>
        <p:nvSpPr>
          <p:cNvPr id="27" name="TextBox 40"/>
          <p:cNvSpPr txBox="1"/>
          <p:nvPr/>
        </p:nvSpPr>
        <p:spPr>
          <a:xfrm>
            <a:off x="222338" y="2902117"/>
            <a:ext cx="2427120" cy="1850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2" b="1" dirty="0">
                <a:solidFill>
                  <a:srgbClr val="FFFFFF"/>
                </a:solidFill>
              </a:rPr>
              <a:t>Step 3</a:t>
            </a:r>
            <a:r>
              <a:rPr lang="en-US" sz="1632" dirty="0">
                <a:solidFill>
                  <a:srgbClr val="FFFFFF"/>
                </a:solidFill>
              </a:rPr>
              <a:t>: If at a later time Alice connects to a different resource then a different, random route is selected. </a:t>
            </a:r>
            <a:r>
              <a:rPr lang="en-US" sz="1632" dirty="0" smtClean="0">
                <a:solidFill>
                  <a:srgbClr val="F79645"/>
                </a:solidFill>
              </a:rPr>
              <a:t>Orange links </a:t>
            </a:r>
            <a:r>
              <a:rPr lang="en-US" sz="1632" dirty="0">
                <a:solidFill>
                  <a:srgbClr val="FFFFFF"/>
                </a:solidFill>
              </a:rPr>
              <a:t>are encrypted, </a:t>
            </a:r>
            <a:r>
              <a:rPr lang="en-US" sz="1632" dirty="0">
                <a:solidFill>
                  <a:srgbClr val="FF0000"/>
                </a:solidFill>
              </a:rPr>
              <a:t>red links </a:t>
            </a:r>
            <a:r>
              <a:rPr lang="en-US" sz="1632" dirty="0">
                <a:solidFill>
                  <a:srgbClr val="FFFFFF"/>
                </a:solidFill>
              </a:rPr>
              <a:t>are in the clear</a:t>
            </a:r>
            <a:endParaRPr lang="en-GB" sz="1632" dirty="0">
              <a:solidFill>
                <a:srgbClr val="FFFFFF"/>
              </a:solidFill>
            </a:endParaRPr>
          </a:p>
        </p:txBody>
      </p:sp>
      <p:sp>
        <p:nvSpPr>
          <p:cNvPr id="29" name="Freeform 9"/>
          <p:cNvSpPr/>
          <p:nvPr/>
        </p:nvSpPr>
        <p:spPr>
          <a:xfrm>
            <a:off x="2103811" y="1821578"/>
            <a:ext cx="2481530" cy="1118490"/>
          </a:xfrm>
          <a:custGeom>
            <a:avLst/>
            <a:gdLst>
              <a:gd name="connsiteX0" fmla="*/ 0 w 2150398"/>
              <a:gd name="connsiteY0" fmla="*/ 168369 h 901351"/>
              <a:gd name="connsiteX1" fmla="*/ 764087 w 2150398"/>
              <a:gd name="connsiteY1" fmla="*/ 43108 h 901351"/>
              <a:gd name="connsiteX2" fmla="*/ 2029216 w 2150398"/>
              <a:gd name="connsiteY2" fmla="*/ 819722 h 901351"/>
              <a:gd name="connsiteX3" fmla="*/ 2129424 w 2150398"/>
              <a:gd name="connsiteY3" fmla="*/ 894878 h 901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0398" h="901351">
                <a:moveTo>
                  <a:pt x="0" y="168369"/>
                </a:moveTo>
                <a:cubicBezTo>
                  <a:pt x="212942" y="51459"/>
                  <a:pt x="425884" y="-65451"/>
                  <a:pt x="764087" y="43108"/>
                </a:cubicBezTo>
                <a:cubicBezTo>
                  <a:pt x="1102290" y="151667"/>
                  <a:pt x="1801660" y="677760"/>
                  <a:pt x="2029216" y="819722"/>
                </a:cubicBezTo>
                <a:cubicBezTo>
                  <a:pt x="2256772" y="961684"/>
                  <a:pt x="2085583" y="869826"/>
                  <a:pt x="2129424" y="894878"/>
                </a:cubicBezTo>
              </a:path>
            </a:pathLst>
          </a:custGeom>
          <a:noFill/>
          <a:ln w="38100">
            <a:solidFill>
              <a:schemeClr val="accent6"/>
            </a:solidFill>
            <a:prstDash val="solid"/>
            <a:headEnd type="stealth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36">
              <a:solidFill>
                <a:srgbClr val="FFFFFF"/>
              </a:solidFill>
            </a:endParaRPr>
          </a:p>
        </p:txBody>
      </p:sp>
      <p:cxnSp>
        <p:nvCxnSpPr>
          <p:cNvPr id="30" name="Straight Arrow Connector 15"/>
          <p:cNvCxnSpPr>
            <a:endCxn id="11" idx="2"/>
          </p:cNvCxnSpPr>
          <p:nvPr/>
        </p:nvCxnSpPr>
        <p:spPr>
          <a:xfrm flipV="1">
            <a:off x="7261979" y="4314048"/>
            <a:ext cx="356246" cy="1314790"/>
          </a:xfrm>
          <a:prstGeom prst="straightConnector1">
            <a:avLst/>
          </a:prstGeom>
          <a:ln w="38100">
            <a:solidFill>
              <a:schemeClr val="accent6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43"/>
          <p:cNvCxnSpPr>
            <a:endCxn id="18" idx="3"/>
          </p:cNvCxnSpPr>
          <p:nvPr/>
        </p:nvCxnSpPr>
        <p:spPr>
          <a:xfrm>
            <a:off x="8032905" y="3995148"/>
            <a:ext cx="2576097" cy="1523235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Freeform 55"/>
          <p:cNvSpPr/>
          <p:nvPr/>
        </p:nvSpPr>
        <p:spPr>
          <a:xfrm>
            <a:off x="4665297" y="2954314"/>
            <a:ext cx="2732233" cy="2602795"/>
          </a:xfrm>
          <a:custGeom>
            <a:avLst/>
            <a:gdLst>
              <a:gd name="connsiteX0" fmla="*/ 106351 w 2903340"/>
              <a:gd name="connsiteY0" fmla="*/ 0 h 2221161"/>
              <a:gd name="connsiteX1" fmla="*/ 984893 w 2903340"/>
              <a:gd name="connsiteY1" fmla="*/ 609600 h 2221161"/>
              <a:gd name="connsiteX2" fmla="*/ 52563 w 2903340"/>
              <a:gd name="connsiteY2" fmla="*/ 2008094 h 2221161"/>
              <a:gd name="connsiteX3" fmla="*/ 2903340 w 2903340"/>
              <a:gd name="connsiteY3" fmla="*/ 2169459 h 2221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3340" h="2221161">
                <a:moveTo>
                  <a:pt x="106351" y="0"/>
                </a:moveTo>
                <a:cubicBezTo>
                  <a:pt x="550104" y="137459"/>
                  <a:pt x="993858" y="274918"/>
                  <a:pt x="984893" y="609600"/>
                </a:cubicBezTo>
                <a:cubicBezTo>
                  <a:pt x="975928" y="944282"/>
                  <a:pt x="-267178" y="1748118"/>
                  <a:pt x="52563" y="2008094"/>
                </a:cubicBezTo>
                <a:cubicBezTo>
                  <a:pt x="372304" y="2268070"/>
                  <a:pt x="2520846" y="2247153"/>
                  <a:pt x="2903340" y="2169459"/>
                </a:cubicBezTo>
              </a:path>
            </a:pathLst>
          </a:cu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36">
              <a:solidFill>
                <a:srgbClr val="FFFFFF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285697" y="5187386"/>
            <a:ext cx="738728" cy="5318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 smtClean="0">
                <a:solidFill>
                  <a:srgbClr val="FFFFFF"/>
                </a:solidFill>
                <a:latin typeface="Segoe UI Light"/>
              </a:rPr>
              <a:t>Port 80</a:t>
            </a:r>
          </a:p>
          <a:p>
            <a:endParaRPr lang="en-GB" sz="1428" b="1" dirty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34" name="Rectangle 41"/>
          <p:cNvSpPr/>
          <p:nvPr/>
        </p:nvSpPr>
        <p:spPr>
          <a:xfrm>
            <a:off x="3358340" y="1821578"/>
            <a:ext cx="839717" cy="5318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28" b="1" dirty="0" smtClean="0">
                <a:solidFill>
                  <a:srgbClr val="FFFFFF"/>
                </a:solidFill>
                <a:latin typeface="Segoe UI Light"/>
              </a:rPr>
              <a:t>Port 443</a:t>
            </a:r>
          </a:p>
          <a:p>
            <a:endParaRPr lang="en-GB" sz="1428" b="1" dirty="0">
              <a:solidFill>
                <a:srgbClr val="FFFFFF"/>
              </a:solidFill>
              <a:latin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578079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 animBg="1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98056" y="91335"/>
            <a:ext cx="11703320" cy="76461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latin typeface="Helvetica Neue Light"/>
                <a:cs typeface="Helvetica Neue Light"/>
              </a:rPr>
              <a:t>Onion Routing </a:t>
            </a:r>
            <a:r>
              <a:rPr lang="en-US" sz="4000" dirty="0" err="1" smtClean="0">
                <a:latin typeface="Helvetica Neue Light"/>
                <a:cs typeface="Helvetica Neue Light"/>
              </a:rPr>
              <a:t>nutzen</a:t>
            </a:r>
            <a:endParaRPr lang="en-GB" sz="4000" dirty="0">
              <a:latin typeface="Helvetica Neue Light"/>
              <a:cs typeface="Helvetica Neue Light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98056" y="983705"/>
            <a:ext cx="5851660" cy="5863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Benötigt</a:t>
            </a:r>
            <a:r>
              <a:rPr lang="en-US" dirty="0" smtClean="0"/>
              <a:t> </a:t>
            </a:r>
            <a:r>
              <a:rPr lang="en-US" dirty="0" err="1" smtClean="0"/>
              <a:t>einen</a:t>
            </a:r>
            <a:r>
              <a:rPr lang="en-US" dirty="0" smtClean="0"/>
              <a:t> Client (</a:t>
            </a:r>
            <a:r>
              <a:rPr lang="en-US" dirty="0" err="1" smtClean="0"/>
              <a:t>z.B</a:t>
            </a:r>
            <a:r>
              <a:rPr lang="en-US" dirty="0" smtClean="0"/>
              <a:t>. TOR)</a:t>
            </a:r>
          </a:p>
          <a:p>
            <a:r>
              <a:rPr lang="en-GB" dirty="0" smtClean="0"/>
              <a:t>Onion </a:t>
            </a:r>
            <a:r>
              <a:rPr lang="en-GB" dirty="0" err="1" smtClean="0"/>
              <a:t>Dienste</a:t>
            </a:r>
            <a:r>
              <a:rPr lang="en-GB" dirty="0" smtClean="0"/>
              <a:t> </a:t>
            </a:r>
            <a:r>
              <a:rPr lang="en-GB" dirty="0" err="1" smtClean="0"/>
              <a:t>erkennt</a:t>
            </a:r>
            <a:r>
              <a:rPr lang="en-GB" dirty="0" smtClean="0"/>
              <a:t> man an der .onion Domain</a:t>
            </a:r>
          </a:p>
          <a:p>
            <a:r>
              <a:rPr lang="en-US" dirty="0" err="1" smtClean="0"/>
              <a:t>Viele</a:t>
            </a:r>
            <a:r>
              <a:rPr lang="en-US" dirty="0" smtClean="0"/>
              <a:t> </a:t>
            </a:r>
            <a:r>
              <a:rPr lang="en-US" dirty="0" err="1" smtClean="0"/>
              <a:t>Dienste</a:t>
            </a:r>
            <a:r>
              <a:rPr lang="en-US" dirty="0" smtClean="0"/>
              <a:t> </a:t>
            </a:r>
            <a:r>
              <a:rPr lang="en-US" dirty="0" err="1" smtClean="0"/>
              <a:t>im</a:t>
            </a:r>
            <a:r>
              <a:rPr lang="en-US" dirty="0" smtClean="0"/>
              <a:t> </a:t>
            </a:r>
            <a:r>
              <a:rPr lang="en-US" dirty="0" err="1" smtClean="0"/>
              <a:t>Darknet</a:t>
            </a:r>
            <a:r>
              <a:rPr lang="en-US" dirty="0" smtClean="0"/>
              <a:t> </a:t>
            </a:r>
            <a:r>
              <a:rPr lang="en-US" dirty="0" err="1" smtClean="0"/>
              <a:t>erfordern</a:t>
            </a:r>
            <a:r>
              <a:rPr lang="en-US" dirty="0" smtClean="0"/>
              <a:t> </a:t>
            </a:r>
            <a:r>
              <a:rPr lang="en-US" dirty="0" err="1" smtClean="0"/>
              <a:t>eine</a:t>
            </a:r>
            <a:r>
              <a:rPr lang="en-US" dirty="0" smtClean="0"/>
              <a:t> </a:t>
            </a:r>
            <a:r>
              <a:rPr lang="en-US" dirty="0" err="1" smtClean="0"/>
              <a:t>Registrierung</a:t>
            </a:r>
            <a:endParaRPr lang="en-US" dirty="0" smtClean="0"/>
          </a:p>
          <a:p>
            <a:r>
              <a:rPr lang="en-US" dirty="0" err="1" smtClean="0"/>
              <a:t>Eine</a:t>
            </a:r>
            <a:r>
              <a:rPr lang="en-US" dirty="0" smtClean="0"/>
              <a:t> </a:t>
            </a:r>
            <a:r>
              <a:rPr lang="en-US" dirty="0" err="1" smtClean="0"/>
              <a:t>anonyme</a:t>
            </a:r>
            <a:r>
              <a:rPr lang="en-US" dirty="0" smtClean="0"/>
              <a:t> </a:t>
            </a:r>
            <a:r>
              <a:rPr lang="en-US" dirty="0" err="1" smtClean="0"/>
              <a:t>Wegwerf</a:t>
            </a:r>
            <a:r>
              <a:rPr lang="en-US" dirty="0" smtClean="0"/>
              <a:t> </a:t>
            </a:r>
            <a:r>
              <a:rPr lang="en-US" dirty="0" err="1" smtClean="0"/>
              <a:t>eMail</a:t>
            </a:r>
            <a:r>
              <a:rPr lang="en-US" dirty="0" smtClean="0"/>
              <a:t> </a:t>
            </a:r>
            <a:r>
              <a:rPr lang="en-US" dirty="0" err="1" smtClean="0"/>
              <a:t>ist</a:t>
            </a:r>
            <a:r>
              <a:rPr lang="en-US" dirty="0" smtClean="0"/>
              <a:t> von </a:t>
            </a:r>
            <a:r>
              <a:rPr lang="en-US" dirty="0" err="1" smtClean="0"/>
              <a:t>Vorteil</a:t>
            </a:r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37"/>
          <a:stretch/>
        </p:blipFill>
        <p:spPr>
          <a:xfrm>
            <a:off x="6265051" y="1308199"/>
            <a:ext cx="5871710" cy="549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4384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2" t="8669" r="102" b="2558"/>
          <a:stretch/>
        </p:blipFill>
        <p:spPr>
          <a:xfrm>
            <a:off x="66254" y="915"/>
            <a:ext cx="12070740" cy="6858000"/>
          </a:xfrm>
          <a:prstGeom prst="rect">
            <a:avLst/>
          </a:prstGeom>
        </p:spPr>
      </p:pic>
      <p:sp>
        <p:nvSpPr>
          <p:cNvPr id="3" name="Title 3"/>
          <p:cNvSpPr txBox="1">
            <a:spLocks/>
          </p:cNvSpPr>
          <p:nvPr/>
        </p:nvSpPr>
        <p:spPr>
          <a:xfrm>
            <a:off x="2041773" y="1301019"/>
            <a:ext cx="1072515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Eine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Reise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in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Darknet</a:t>
            </a:r>
            <a:endParaRPr lang="en-GB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3763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01613" y="219089"/>
            <a:ext cx="11703320" cy="751841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err="1" smtClean="0">
                <a:latin typeface="Helvetica Neue Light"/>
                <a:cs typeface="Helvetica Neue Light"/>
              </a:rPr>
              <a:t>Typische</a:t>
            </a:r>
            <a:r>
              <a:rPr lang="en-US" sz="4000" dirty="0" smtClean="0">
                <a:latin typeface="Helvetica Neue Light"/>
                <a:cs typeface="Helvetica Neue Light"/>
              </a:rPr>
              <a:t> </a:t>
            </a:r>
            <a:r>
              <a:rPr lang="en-US" sz="4000" dirty="0" err="1" smtClean="0">
                <a:latin typeface="Helvetica Neue Light"/>
                <a:cs typeface="Helvetica Neue Light"/>
              </a:rPr>
              <a:t>Inhalte</a:t>
            </a:r>
            <a:r>
              <a:rPr lang="en-US" sz="4000" dirty="0" smtClean="0">
                <a:latin typeface="Helvetica Neue Light"/>
                <a:cs typeface="Helvetica Neue Light"/>
              </a:rPr>
              <a:t> des</a:t>
            </a:r>
            <a:r>
              <a:rPr lang="en-US" sz="4000" dirty="0" smtClean="0">
                <a:latin typeface="Helvetica Neue Light"/>
                <a:cs typeface="Helvetica Neue Light"/>
              </a:rPr>
              <a:t> </a:t>
            </a:r>
            <a:r>
              <a:rPr lang="en-US" sz="4000" dirty="0" err="1" smtClean="0">
                <a:latin typeface="Helvetica Neue Light"/>
                <a:cs typeface="Helvetica Neue Light"/>
              </a:rPr>
              <a:t>Darknet</a:t>
            </a:r>
            <a:endParaRPr lang="en-GB" sz="4000" dirty="0">
              <a:latin typeface="Helvetica Neue Light"/>
              <a:cs typeface="Helvetica Neue Light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049420480"/>
              </p:ext>
            </p:extLst>
          </p:nvPr>
        </p:nvGraphicFramePr>
        <p:xfrm>
          <a:off x="601613" y="1133842"/>
          <a:ext cx="10613510" cy="5526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0073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F16F882-E0E0-41D4-A75F-4ABAF9448D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EF16F882-E0E0-41D4-A75F-4ABAF9448D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45B5D06-A3C0-418A-810A-A62AFDAED8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graphicEl>
                                              <a:dgm id="{A45B5D06-A3C0-418A-810A-A62AFDAED8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BBA526C-E732-4BA6-82FE-CDCE58F029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EBBA526C-E732-4BA6-82FE-CDCE58F029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63F33C3-E1A5-4A7D-9F2F-A39C993FFE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graphicEl>
                                              <a:dgm id="{D63F33C3-E1A5-4A7D-9F2F-A39C993FFE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A31493F-CB7B-468C-AE80-E7B564E1A5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dgm id="{2A31493F-CB7B-468C-AE80-E7B564E1A5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246207C-98CE-4EDB-A9EE-7F17F1D593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graphicEl>
                                              <a:dgm id="{7246207C-98CE-4EDB-A9EE-7F17F1D593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3FE3012-4D90-4298-8532-2DB1D30FE6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graphicEl>
                                              <a:dgm id="{93FE3012-4D90-4298-8532-2DB1D30FE6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3D503C6-0BDE-4ACB-8B3A-A063BA3899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graphicEl>
                                              <a:dgm id="{E3D503C6-0BDE-4ACB-8B3A-A063BA3899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BDCE98D-7569-4F45-80A3-AC0325E7D7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graphicEl>
                                              <a:dgm id="{DBDCE98D-7569-4F45-80A3-AC0325E7D7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F540573-255A-49D3-8031-C28500783B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graphicEl>
                                              <a:dgm id="{1F540573-255A-49D3-8031-C28500783B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5C32A9F-17D8-495E-9369-AEF7B781B0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graphicEl>
                                              <a:dgm id="{05C32A9F-17D8-495E-9369-AEF7B781B0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605367E-8ACC-4437-B125-A6C7B74342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graphicEl>
                                              <a:dgm id="{F605367E-8ACC-4437-B125-A6C7B74342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A1AC019-8E4E-4369-963F-701D53A768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graphicEl>
                                              <a:dgm id="{DA1AC019-8E4E-4369-963F-701D53A768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7D5ED55-3516-4B09-AD81-E4A532B559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graphicEl>
                                              <a:dgm id="{B7D5ED55-3516-4B09-AD81-E4A532B559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53122" y="178855"/>
            <a:ext cx="11703320" cy="85404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err="1" smtClean="0">
                <a:latin typeface="Helvetica Neue Light"/>
                <a:cs typeface="Helvetica Neue Light"/>
              </a:rPr>
              <a:t>Inhalte</a:t>
            </a:r>
            <a:r>
              <a:rPr lang="en-US" sz="4000" dirty="0" smtClean="0">
                <a:latin typeface="Helvetica Neue Light"/>
                <a:cs typeface="Helvetica Neue Light"/>
              </a:rPr>
              <a:t> </a:t>
            </a:r>
            <a:r>
              <a:rPr lang="en-US" sz="4000" dirty="0" err="1" smtClean="0">
                <a:latin typeface="Helvetica Neue Light"/>
                <a:cs typeface="Helvetica Neue Light"/>
              </a:rPr>
              <a:t>finden</a:t>
            </a:r>
            <a:endParaRPr lang="en-US" sz="4000" dirty="0">
              <a:latin typeface="Helvetica Neue Light"/>
              <a:cs typeface="Helvetica Neue Light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19199" y="1213329"/>
            <a:ext cx="6082152" cy="5570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 smtClean="0"/>
              <a:t>Normale</a:t>
            </a:r>
            <a:r>
              <a:rPr lang="en-GB" dirty="0" smtClean="0"/>
              <a:t> </a:t>
            </a:r>
            <a:r>
              <a:rPr lang="en-GB" dirty="0" err="1" smtClean="0"/>
              <a:t>Suchmaschinen</a:t>
            </a:r>
            <a:r>
              <a:rPr lang="en-GB" dirty="0" smtClean="0"/>
              <a:t> </a:t>
            </a:r>
            <a:r>
              <a:rPr lang="en-GB" dirty="0" err="1" smtClean="0"/>
              <a:t>funktionieren</a:t>
            </a:r>
            <a:r>
              <a:rPr lang="en-GB" dirty="0" smtClean="0"/>
              <a:t> </a:t>
            </a:r>
            <a:r>
              <a:rPr lang="en-GB" dirty="0" err="1" smtClean="0"/>
              <a:t>nicht</a:t>
            </a:r>
            <a:endParaRPr lang="en-GB" dirty="0" smtClean="0"/>
          </a:p>
          <a:p>
            <a:r>
              <a:rPr lang="en-US" dirty="0" err="1" smtClean="0"/>
              <a:t>Ein</a:t>
            </a:r>
            <a:r>
              <a:rPr lang="en-US" dirty="0" smtClean="0"/>
              <a:t> Entry Point </a:t>
            </a:r>
            <a:r>
              <a:rPr lang="en-US" dirty="0" err="1" smtClean="0"/>
              <a:t>sind</a:t>
            </a:r>
            <a:r>
              <a:rPr lang="en-US" dirty="0" smtClean="0"/>
              <a:t> Hidden Wikis</a:t>
            </a:r>
          </a:p>
          <a:p>
            <a:r>
              <a:rPr lang="en-US" dirty="0" err="1" smtClean="0"/>
              <a:t>Vorsicht</a:t>
            </a:r>
            <a:r>
              <a:rPr lang="en-US" dirty="0" smtClean="0"/>
              <a:t> </a:t>
            </a:r>
            <a:r>
              <a:rPr lang="en-US" dirty="0" err="1" smtClean="0"/>
              <a:t>vor</a:t>
            </a:r>
            <a:r>
              <a:rPr lang="en-US" dirty="0" smtClean="0"/>
              <a:t> </a:t>
            </a:r>
            <a:r>
              <a:rPr lang="en-US" dirty="0" err="1" smtClean="0"/>
              <a:t>böswilligen</a:t>
            </a:r>
            <a:r>
              <a:rPr lang="en-US" dirty="0" smtClean="0"/>
              <a:t> </a:t>
            </a:r>
            <a:r>
              <a:rPr lang="en-US" dirty="0" err="1" smtClean="0"/>
              <a:t>Seiten</a:t>
            </a:r>
            <a:r>
              <a:rPr lang="en-US" dirty="0" smtClean="0"/>
              <a:t>!</a:t>
            </a:r>
          </a:p>
          <a:p>
            <a:r>
              <a:rPr lang="en-US" dirty="0" smtClean="0"/>
              <a:t>Die </a:t>
            </a:r>
            <a:r>
              <a:rPr lang="en-US" dirty="0" err="1" smtClean="0"/>
              <a:t>Verwendung</a:t>
            </a:r>
            <a:r>
              <a:rPr lang="en-US" dirty="0" smtClean="0"/>
              <a:t> von TOR </a:t>
            </a:r>
            <a:r>
              <a:rPr lang="en-US" dirty="0" err="1" smtClean="0"/>
              <a:t>kann</a:t>
            </a:r>
            <a:r>
              <a:rPr lang="en-US" dirty="0" smtClean="0"/>
              <a:t> </a:t>
            </a:r>
            <a:r>
              <a:rPr lang="en-US" dirty="0" err="1" smtClean="0"/>
              <a:t>durch</a:t>
            </a:r>
            <a:r>
              <a:rPr lang="en-US" dirty="0" smtClean="0"/>
              <a:t> </a:t>
            </a:r>
            <a:r>
              <a:rPr lang="en-US" dirty="0" err="1" smtClean="0"/>
              <a:t>Strafverfolgungsbehörden</a:t>
            </a:r>
            <a:r>
              <a:rPr lang="en-US" dirty="0" smtClean="0"/>
              <a:t> </a:t>
            </a:r>
            <a:r>
              <a:rPr lang="en-US" dirty="0" err="1" smtClean="0"/>
              <a:t>zur</a:t>
            </a:r>
            <a:r>
              <a:rPr lang="en-US" dirty="0" smtClean="0"/>
              <a:t> </a:t>
            </a:r>
            <a:r>
              <a:rPr lang="en-US" dirty="0" err="1" smtClean="0"/>
              <a:t>Strafverfolgung</a:t>
            </a:r>
            <a:r>
              <a:rPr lang="en-US" dirty="0" smtClean="0"/>
              <a:t> </a:t>
            </a:r>
            <a:r>
              <a:rPr lang="en-US" dirty="0" err="1" smtClean="0"/>
              <a:t>führen</a:t>
            </a:r>
            <a:endParaRPr lang="en-US" dirty="0" smtClean="0"/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08"/>
          <a:stretch/>
        </p:blipFill>
        <p:spPr>
          <a:xfrm>
            <a:off x="6581250" y="1213329"/>
            <a:ext cx="5289544" cy="558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790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334801" y="187200"/>
            <a:ext cx="4830257" cy="792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000" dirty="0" smtClean="0">
                <a:latin typeface="Helvetica Neue Light"/>
                <a:cs typeface="Helvetica Neue Light"/>
              </a:rPr>
              <a:t>Die zwei Seiten von TOR</a:t>
            </a:r>
            <a:endParaRPr lang="de-DE" sz="3000" dirty="0">
              <a:latin typeface="Helvetica Neue Light"/>
              <a:cs typeface="Helvetica Neue Light"/>
            </a:endParaRP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65056" y="187200"/>
            <a:ext cx="6851994" cy="6513239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8" t="-316" r="18021" b="316"/>
          <a:stretch/>
        </p:blipFill>
        <p:spPr>
          <a:xfrm flipH="1">
            <a:off x="82706" y="989042"/>
            <a:ext cx="5071829" cy="5818821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82706" y="4650632"/>
            <a:ext cx="27141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smtClean="0"/>
              <a:t>Keine Zensur</a:t>
            </a:r>
          </a:p>
          <a:p>
            <a:r>
              <a:rPr lang="de-DE" dirty="0" smtClean="0"/>
              <a:t>Schutz von Privatsphäre</a:t>
            </a:r>
            <a:endParaRPr lang="de-DE" dirty="0"/>
          </a:p>
        </p:txBody>
      </p:sp>
      <p:sp>
        <p:nvSpPr>
          <p:cNvPr id="10" name="Rechteck 9"/>
          <p:cNvSpPr/>
          <p:nvPr/>
        </p:nvSpPr>
        <p:spPr>
          <a:xfrm>
            <a:off x="5843765" y="5674179"/>
            <a:ext cx="609282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 err="1" smtClean="0"/>
              <a:t>Darknet</a:t>
            </a:r>
            <a:r>
              <a:rPr lang="de-DE" dirty="0" smtClean="0"/>
              <a:t>: Drogen, Waffen, Schadsoftware, Pädophile, Schwarzmarkt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449973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/>
        </p:nvSpPr>
        <p:spPr>
          <a:xfrm>
            <a:off x="248513" y="2347533"/>
            <a:ext cx="5737215" cy="1351952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/>
              <a:t>Risiken</a:t>
            </a:r>
            <a:r>
              <a:rPr lang="en-US" dirty="0"/>
              <a:t> </a:t>
            </a:r>
            <a:r>
              <a:rPr lang="en-US" dirty="0" smtClean="0"/>
              <a:t>der Onion </a:t>
            </a:r>
            <a:r>
              <a:rPr lang="en-US" dirty="0" err="1" smtClean="0"/>
              <a:t>Nutzung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109" y="1449173"/>
            <a:ext cx="4809484" cy="533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1753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98056" y="91335"/>
            <a:ext cx="11703320" cy="82849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err="1" smtClean="0">
                <a:latin typeface="Helvetica Neue Light"/>
                <a:cs typeface="Helvetica Neue Light"/>
              </a:rPr>
              <a:t>Mögliche</a:t>
            </a:r>
            <a:r>
              <a:rPr lang="en-US" sz="4000" dirty="0" smtClean="0">
                <a:latin typeface="Helvetica Neue Light"/>
                <a:cs typeface="Helvetica Neue Light"/>
              </a:rPr>
              <a:t> </a:t>
            </a:r>
            <a:r>
              <a:rPr lang="en-US" sz="4000" dirty="0" err="1" smtClean="0">
                <a:latin typeface="Helvetica Neue Light"/>
                <a:cs typeface="Helvetica Neue Light"/>
              </a:rPr>
              <a:t>Risiken</a:t>
            </a:r>
            <a:r>
              <a:rPr lang="en-US" sz="4000" dirty="0" smtClean="0">
                <a:latin typeface="Helvetica Neue Light"/>
                <a:cs typeface="Helvetica Neue Light"/>
              </a:rPr>
              <a:t> des Onion Routing</a:t>
            </a:r>
            <a:endParaRPr lang="en-GB" sz="4000" dirty="0">
              <a:latin typeface="Helvetica Neue Light"/>
              <a:cs typeface="Helvetica Neue Light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71970" y="919828"/>
            <a:ext cx="10858835" cy="5889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dirty="0" err="1" smtClean="0"/>
              <a:t>Grundsatz</a:t>
            </a:r>
            <a:r>
              <a:rPr lang="en-GB" sz="3600" dirty="0" smtClean="0"/>
              <a:t>: </a:t>
            </a:r>
            <a:r>
              <a:rPr lang="en-GB" sz="3600" dirty="0" err="1" smtClean="0"/>
              <a:t>Unverfolgbarkeit</a:t>
            </a:r>
            <a:r>
              <a:rPr lang="en-GB" sz="3600" dirty="0" smtClean="0"/>
              <a:t> != </a:t>
            </a:r>
            <a:r>
              <a:rPr lang="en-GB" sz="3600" dirty="0" err="1" smtClean="0"/>
              <a:t>Anonymität</a:t>
            </a:r>
            <a:endParaRPr lang="en-GB" sz="3600" dirty="0" smtClean="0"/>
          </a:p>
          <a:p>
            <a:r>
              <a:rPr lang="en-US" sz="3600" dirty="0" smtClean="0"/>
              <a:t>Das </a:t>
            </a:r>
            <a:r>
              <a:rPr lang="en-US" sz="3600" dirty="0" err="1" smtClean="0"/>
              <a:t>Darknet</a:t>
            </a:r>
            <a:r>
              <a:rPr lang="en-US" sz="3600" dirty="0" smtClean="0"/>
              <a:t> </a:t>
            </a:r>
            <a:r>
              <a:rPr lang="en-US" sz="3600" dirty="0" err="1" smtClean="0"/>
              <a:t>wird</a:t>
            </a:r>
            <a:r>
              <a:rPr lang="en-US" sz="3600" dirty="0" smtClean="0"/>
              <a:t> von den </a:t>
            </a:r>
            <a:r>
              <a:rPr lang="en-US" sz="3600" dirty="0" err="1" smtClean="0"/>
              <a:t>Strafverfolgungsbehörden</a:t>
            </a:r>
            <a:r>
              <a:rPr lang="en-US" sz="3600" dirty="0" smtClean="0"/>
              <a:t> stark </a:t>
            </a:r>
            <a:r>
              <a:rPr lang="en-US" sz="3600" dirty="0" err="1" smtClean="0"/>
              <a:t>überwacht</a:t>
            </a:r>
            <a:endParaRPr lang="en-US" sz="3600" dirty="0" smtClean="0"/>
          </a:p>
          <a:p>
            <a:r>
              <a:rPr lang="en-US" sz="3600" dirty="0" err="1" smtClean="0"/>
              <a:t>Geheimdienste</a:t>
            </a:r>
            <a:r>
              <a:rPr lang="en-US" sz="3600" dirty="0" smtClean="0"/>
              <a:t> </a:t>
            </a:r>
            <a:r>
              <a:rPr lang="en-US" sz="3600" dirty="0" err="1" smtClean="0"/>
              <a:t>betreiben</a:t>
            </a:r>
            <a:r>
              <a:rPr lang="en-US" sz="3600" dirty="0" smtClean="0"/>
              <a:t> </a:t>
            </a:r>
            <a:r>
              <a:rPr lang="en-US" sz="3600" dirty="0" err="1" smtClean="0"/>
              <a:t>hunderte</a:t>
            </a:r>
            <a:r>
              <a:rPr lang="en-US" sz="3600" dirty="0" smtClean="0"/>
              <a:t> Relays um den </a:t>
            </a:r>
            <a:r>
              <a:rPr lang="en-US" sz="3600" dirty="0" err="1" smtClean="0"/>
              <a:t>Verkehr</a:t>
            </a:r>
            <a:r>
              <a:rPr lang="en-US" sz="3600" dirty="0" smtClean="0"/>
              <a:t> </a:t>
            </a:r>
            <a:r>
              <a:rPr lang="en-US" sz="3600" dirty="0" err="1" smtClean="0"/>
              <a:t>mitzuscheiden</a:t>
            </a:r>
            <a:r>
              <a:rPr lang="en-US" sz="3600" dirty="0" smtClean="0"/>
              <a:t> und </a:t>
            </a:r>
            <a:r>
              <a:rPr lang="en-US" sz="3600" dirty="0" err="1" smtClean="0"/>
              <a:t>zu</a:t>
            </a:r>
            <a:r>
              <a:rPr lang="en-US" sz="3600" dirty="0" smtClean="0"/>
              <a:t> </a:t>
            </a:r>
            <a:r>
              <a:rPr lang="en-US" sz="3600" dirty="0" err="1" smtClean="0"/>
              <a:t>analysieren</a:t>
            </a:r>
            <a:endParaRPr lang="en-US" sz="3600" dirty="0" smtClean="0"/>
          </a:p>
          <a:p>
            <a:r>
              <a:rPr lang="en-US" sz="3600" dirty="0" err="1" smtClean="0"/>
              <a:t>Es</a:t>
            </a:r>
            <a:r>
              <a:rPr lang="en-US" sz="3600" dirty="0" smtClean="0"/>
              <a:t> </a:t>
            </a:r>
            <a:r>
              <a:rPr lang="en-US" sz="3600" dirty="0" err="1" smtClean="0"/>
              <a:t>gibt</a:t>
            </a:r>
            <a:r>
              <a:rPr lang="en-US" sz="3600" dirty="0" smtClean="0"/>
              <a:t> </a:t>
            </a:r>
            <a:r>
              <a:rPr lang="en-US" sz="3600" dirty="0" err="1" smtClean="0"/>
              <a:t>viele</a:t>
            </a:r>
            <a:r>
              <a:rPr lang="en-US" sz="3600" dirty="0" smtClean="0"/>
              <a:t> Honeypot </a:t>
            </a:r>
            <a:r>
              <a:rPr lang="en-US" sz="3600" dirty="0" err="1" smtClean="0"/>
              <a:t>Seiten</a:t>
            </a:r>
            <a:r>
              <a:rPr lang="en-US" sz="3600" dirty="0" smtClean="0"/>
              <a:t> um </a:t>
            </a:r>
            <a:r>
              <a:rPr lang="en-US" sz="3600" dirty="0" err="1" smtClean="0"/>
              <a:t>Kriminelle</a:t>
            </a:r>
            <a:r>
              <a:rPr lang="en-US" sz="3600" dirty="0" smtClean="0"/>
              <a:t> </a:t>
            </a:r>
            <a:r>
              <a:rPr lang="en-US" sz="3600" dirty="0" err="1" smtClean="0"/>
              <a:t>zu</a:t>
            </a:r>
            <a:r>
              <a:rPr lang="en-US" sz="3600" dirty="0" smtClean="0"/>
              <a:t> </a:t>
            </a:r>
            <a:r>
              <a:rPr lang="en-US" sz="3600" dirty="0" err="1" smtClean="0"/>
              <a:t>enttarnen</a:t>
            </a:r>
            <a:endParaRPr lang="en-US" sz="3600" dirty="0" smtClean="0"/>
          </a:p>
          <a:p>
            <a:r>
              <a:rPr lang="en-US" sz="3600" dirty="0" smtClean="0"/>
              <a:t>Was </a:t>
            </a:r>
            <a:r>
              <a:rPr lang="en-US" sz="3600" dirty="0" err="1" smtClean="0"/>
              <a:t>unverschlüsselt</a:t>
            </a:r>
            <a:r>
              <a:rPr lang="en-US" sz="3600" dirty="0" smtClean="0"/>
              <a:t> ins TOR </a:t>
            </a:r>
            <a:r>
              <a:rPr lang="en-US" sz="3600" dirty="0" err="1" smtClean="0"/>
              <a:t>Netzwerk</a:t>
            </a:r>
            <a:r>
              <a:rPr lang="en-US" sz="3600" dirty="0" smtClean="0"/>
              <a:t> rein </a:t>
            </a:r>
            <a:r>
              <a:rPr lang="en-US" sz="3600" dirty="0" err="1" smtClean="0"/>
              <a:t>geht</a:t>
            </a:r>
            <a:r>
              <a:rPr lang="en-US" sz="3600" dirty="0" smtClean="0"/>
              <a:t>, </a:t>
            </a:r>
            <a:r>
              <a:rPr lang="en-US" sz="3600" dirty="0" err="1" smtClean="0"/>
              <a:t>kommt</a:t>
            </a:r>
            <a:r>
              <a:rPr lang="en-US" sz="3600" dirty="0" smtClean="0"/>
              <a:t> </a:t>
            </a:r>
            <a:r>
              <a:rPr lang="en-US" sz="3600" dirty="0" err="1" smtClean="0"/>
              <a:t>auch</a:t>
            </a:r>
            <a:r>
              <a:rPr lang="en-US" sz="3600" dirty="0" smtClean="0"/>
              <a:t> </a:t>
            </a:r>
            <a:r>
              <a:rPr lang="en-US" sz="3600" dirty="0" err="1" smtClean="0"/>
              <a:t>unverschlüsselt</a:t>
            </a:r>
            <a:r>
              <a:rPr lang="en-US" sz="3600" dirty="0" smtClean="0"/>
              <a:t> </a:t>
            </a:r>
            <a:r>
              <a:rPr lang="en-US" sz="3600" dirty="0" err="1" smtClean="0"/>
              <a:t>wieder</a:t>
            </a:r>
            <a:r>
              <a:rPr lang="en-US" sz="3600" dirty="0" smtClean="0"/>
              <a:t> </a:t>
            </a:r>
            <a:r>
              <a:rPr lang="en-US" sz="3600" dirty="0" err="1" smtClean="0"/>
              <a:t>raus</a:t>
            </a:r>
            <a:endParaRPr lang="en-US" sz="3600" dirty="0" smtClean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36321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98056" y="91335"/>
            <a:ext cx="11703320" cy="82849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err="1" smtClean="0">
                <a:latin typeface="Helvetica Neue Light"/>
                <a:cs typeface="Helvetica Neue Light"/>
              </a:rPr>
              <a:t>Mögliche</a:t>
            </a:r>
            <a:r>
              <a:rPr lang="en-US" sz="4000" dirty="0" smtClean="0">
                <a:latin typeface="Helvetica Neue Light"/>
                <a:cs typeface="Helvetica Neue Light"/>
              </a:rPr>
              <a:t> </a:t>
            </a:r>
            <a:r>
              <a:rPr lang="en-US" sz="4000" dirty="0" err="1" smtClean="0">
                <a:latin typeface="Helvetica Neue Light"/>
                <a:cs typeface="Helvetica Neue Light"/>
              </a:rPr>
              <a:t>Risiken</a:t>
            </a:r>
            <a:r>
              <a:rPr lang="en-US" sz="4000" dirty="0" smtClean="0">
                <a:latin typeface="Helvetica Neue Light"/>
                <a:cs typeface="Helvetica Neue Light"/>
              </a:rPr>
              <a:t> des Onion Routing</a:t>
            </a:r>
            <a:endParaRPr lang="en-GB" sz="4000" dirty="0">
              <a:latin typeface="Helvetica Neue Light"/>
              <a:cs typeface="Helvetica Neue Light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71970" y="919828"/>
            <a:ext cx="10858835" cy="5889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dirty="0" smtClean="0"/>
              <a:t>Fingerprinting: </a:t>
            </a:r>
            <a:r>
              <a:rPr lang="en-GB" sz="3600" dirty="0" err="1" smtClean="0"/>
              <a:t>Betriebssystem</a:t>
            </a:r>
            <a:r>
              <a:rPr lang="en-GB" sz="3600" dirty="0" smtClean="0"/>
              <a:t>, Browser, </a:t>
            </a:r>
            <a:r>
              <a:rPr lang="en-GB" sz="3600" dirty="0" err="1" smtClean="0"/>
              <a:t>Konfiguration</a:t>
            </a:r>
            <a:r>
              <a:rPr lang="en-GB" sz="3600" dirty="0" smtClean="0"/>
              <a:t>, </a:t>
            </a:r>
            <a:r>
              <a:rPr lang="en-GB" sz="3600" dirty="0" err="1" smtClean="0"/>
              <a:t>Aktivität</a:t>
            </a:r>
            <a:r>
              <a:rPr lang="en-GB" sz="3600" dirty="0" smtClean="0"/>
              <a:t> / </a:t>
            </a:r>
            <a:r>
              <a:rPr lang="en-GB" sz="3600" dirty="0" err="1" smtClean="0"/>
              <a:t>Gewohnheit</a:t>
            </a:r>
            <a:r>
              <a:rPr lang="en-GB" sz="3600" dirty="0" smtClean="0"/>
              <a:t> / </a:t>
            </a:r>
            <a:r>
              <a:rPr lang="en-GB" sz="3600" dirty="0" err="1" smtClean="0"/>
              <a:t>Verhalten</a:t>
            </a:r>
            <a:endParaRPr lang="en-GB" sz="3600" dirty="0" smtClean="0"/>
          </a:p>
          <a:p>
            <a:r>
              <a:rPr lang="en-GB" sz="3600" dirty="0" err="1" smtClean="0"/>
              <a:t>Zeitzonen</a:t>
            </a:r>
            <a:r>
              <a:rPr lang="en-GB" sz="3600" dirty="0" smtClean="0"/>
              <a:t> Information</a:t>
            </a:r>
          </a:p>
          <a:p>
            <a:r>
              <a:rPr lang="en-US" sz="3600" dirty="0" err="1" smtClean="0"/>
              <a:t>Manipulierter</a:t>
            </a:r>
            <a:r>
              <a:rPr lang="en-US" sz="3600" dirty="0" smtClean="0"/>
              <a:t> (</a:t>
            </a:r>
            <a:r>
              <a:rPr lang="en-US" sz="3600" dirty="0" err="1" smtClean="0"/>
              <a:t>Quelle</a:t>
            </a:r>
            <a:r>
              <a:rPr lang="en-US" sz="3600" dirty="0" smtClean="0"/>
              <a:t> des Downloads) TOR Client</a:t>
            </a:r>
          </a:p>
          <a:p>
            <a:r>
              <a:rPr lang="en-GB" sz="3600" dirty="0" err="1" smtClean="0"/>
              <a:t>Sicherheitslücken</a:t>
            </a:r>
            <a:r>
              <a:rPr lang="en-GB" sz="3600" dirty="0" smtClean="0"/>
              <a:t> </a:t>
            </a:r>
            <a:r>
              <a:rPr lang="en-GB" sz="3600" dirty="0" err="1" smtClean="0"/>
              <a:t>im</a:t>
            </a:r>
            <a:r>
              <a:rPr lang="en-GB" sz="3600" dirty="0" smtClean="0"/>
              <a:t> TOR-Browser </a:t>
            </a:r>
            <a:r>
              <a:rPr lang="en-GB" sz="3600" dirty="0" err="1" smtClean="0"/>
              <a:t>oder</a:t>
            </a:r>
            <a:r>
              <a:rPr lang="en-GB" sz="3600" dirty="0" smtClean="0"/>
              <a:t> Plugins (Java, </a:t>
            </a:r>
            <a:r>
              <a:rPr lang="en-GB" sz="3600" dirty="0" err="1" smtClean="0"/>
              <a:t>Javascript</a:t>
            </a:r>
            <a:r>
              <a:rPr lang="en-GB" sz="3600" dirty="0" smtClean="0"/>
              <a:t>, Flash, </a:t>
            </a:r>
            <a:r>
              <a:rPr lang="en-GB" sz="3600" dirty="0" err="1" smtClean="0"/>
              <a:t>andere</a:t>
            </a:r>
            <a:r>
              <a:rPr lang="en-GB" sz="3600" dirty="0" smtClean="0"/>
              <a:t> Media Plugins)</a:t>
            </a:r>
          </a:p>
          <a:p>
            <a:r>
              <a:rPr lang="en-GB" sz="3600" dirty="0" err="1" smtClean="0"/>
              <a:t>Sicherheistlücken</a:t>
            </a:r>
            <a:r>
              <a:rPr lang="en-GB" sz="3600" dirty="0" smtClean="0"/>
              <a:t> </a:t>
            </a:r>
            <a:r>
              <a:rPr lang="en-GB" sz="3600" dirty="0" err="1" smtClean="0"/>
              <a:t>im</a:t>
            </a:r>
            <a:r>
              <a:rPr lang="en-GB" sz="3600" dirty="0" smtClean="0"/>
              <a:t> </a:t>
            </a:r>
            <a:r>
              <a:rPr lang="en-GB" sz="3600" dirty="0" err="1" smtClean="0"/>
              <a:t>Betriebssystem</a:t>
            </a:r>
            <a:endParaRPr lang="en-GB" sz="3600" dirty="0" smtClean="0"/>
          </a:p>
          <a:p>
            <a:r>
              <a:rPr lang="en-GB" sz="3600" dirty="0" smtClean="0"/>
              <a:t>“</a:t>
            </a:r>
            <a:r>
              <a:rPr lang="en-GB" sz="3600" dirty="0" err="1" smtClean="0"/>
              <a:t>Zuletzt</a:t>
            </a:r>
            <a:r>
              <a:rPr lang="en-GB" sz="3600" dirty="0" smtClean="0"/>
              <a:t> </a:t>
            </a:r>
            <a:r>
              <a:rPr lang="en-GB" sz="3600" dirty="0" err="1" smtClean="0"/>
              <a:t>verwendet</a:t>
            </a:r>
            <a:r>
              <a:rPr lang="en-GB" sz="3600" dirty="0" smtClean="0"/>
              <a:t>” </a:t>
            </a:r>
            <a:r>
              <a:rPr lang="en-GB" sz="3600" dirty="0" err="1" smtClean="0"/>
              <a:t>Historie</a:t>
            </a:r>
            <a:endParaRPr lang="en-GB" sz="3600" dirty="0" smtClean="0"/>
          </a:p>
        </p:txBody>
      </p:sp>
    </p:spTree>
    <p:extLst>
      <p:ext uri="{BB962C8B-B14F-4D97-AF65-F5344CB8AC3E}">
        <p14:creationId xmlns:p14="http://schemas.microsoft.com/office/powerpoint/2010/main" val="36764390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98056" y="91335"/>
            <a:ext cx="11703320" cy="89237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Fingerprinting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98053" y="1213660"/>
            <a:ext cx="7247469" cy="557007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Immer</a:t>
            </a:r>
            <a:r>
              <a:rPr lang="en-US" dirty="0" smtClean="0"/>
              <a:t> </a:t>
            </a:r>
            <a:r>
              <a:rPr lang="en-US" dirty="0" err="1" smtClean="0"/>
              <a:t>wieder</a:t>
            </a:r>
            <a:r>
              <a:rPr lang="en-US" dirty="0" smtClean="0"/>
              <a:t> </a:t>
            </a:r>
            <a:r>
              <a:rPr lang="en-US" dirty="0" err="1" smtClean="0"/>
              <a:t>neue</a:t>
            </a:r>
            <a:r>
              <a:rPr lang="en-US" dirty="0" smtClean="0"/>
              <a:t> </a:t>
            </a:r>
            <a:r>
              <a:rPr lang="en-US" dirty="0" err="1" smtClean="0"/>
              <a:t>Technologien</a:t>
            </a:r>
            <a:r>
              <a:rPr lang="en-US" dirty="0" smtClean="0"/>
              <a:t> (</a:t>
            </a:r>
            <a:r>
              <a:rPr lang="en-US" dirty="0" err="1" smtClean="0"/>
              <a:t>Zuletzt</a:t>
            </a:r>
            <a:r>
              <a:rPr lang="en-US" dirty="0" smtClean="0"/>
              <a:t> Q1/2016 - Q3/2016)</a:t>
            </a:r>
          </a:p>
          <a:p>
            <a:r>
              <a:rPr lang="en-GB" dirty="0" err="1" smtClean="0"/>
              <a:t>Zuverlässigkeit</a:t>
            </a:r>
            <a:r>
              <a:rPr lang="en-GB" dirty="0" smtClean="0"/>
              <a:t> von </a:t>
            </a:r>
            <a:r>
              <a:rPr lang="en-GB" dirty="0" err="1" smtClean="0"/>
              <a:t>bis</a:t>
            </a:r>
            <a:r>
              <a:rPr lang="en-GB" dirty="0" smtClean="0"/>
              <a:t> </a:t>
            </a:r>
            <a:r>
              <a:rPr lang="en-GB" dirty="0" err="1" smtClean="0"/>
              <a:t>zu</a:t>
            </a:r>
            <a:r>
              <a:rPr lang="en-GB" dirty="0" smtClean="0"/>
              <a:t> 94%</a:t>
            </a:r>
          </a:p>
          <a:p>
            <a:r>
              <a:rPr lang="en-GB" dirty="0" err="1" smtClean="0"/>
              <a:t>Funktioniert</a:t>
            </a:r>
            <a:r>
              <a:rPr lang="en-GB" dirty="0" smtClean="0"/>
              <a:t> </a:t>
            </a:r>
            <a:r>
              <a:rPr lang="en-GB" dirty="0" err="1" smtClean="0"/>
              <a:t>auch</a:t>
            </a:r>
            <a:r>
              <a:rPr lang="en-GB" dirty="0" smtClean="0"/>
              <a:t> </a:t>
            </a:r>
            <a:r>
              <a:rPr lang="en-GB" dirty="0" err="1" smtClean="0"/>
              <a:t>im</a:t>
            </a:r>
            <a:r>
              <a:rPr lang="en-GB" dirty="0" smtClean="0"/>
              <a:t> </a:t>
            </a:r>
            <a:r>
              <a:rPr lang="en-US" dirty="0" smtClean="0"/>
              <a:t>Privacy Mode des Browsers </a:t>
            </a:r>
            <a:r>
              <a:rPr lang="en-US" dirty="0" err="1" smtClean="0"/>
              <a:t>ohne</a:t>
            </a:r>
            <a:r>
              <a:rPr lang="en-US" dirty="0" smtClean="0"/>
              <a:t> Cookies </a:t>
            </a:r>
          </a:p>
          <a:p>
            <a:r>
              <a:rPr lang="en-US" dirty="0" err="1" smtClean="0"/>
              <a:t>Teste</a:t>
            </a:r>
            <a:r>
              <a:rPr lang="en-US" dirty="0" smtClean="0"/>
              <a:t> </a:t>
            </a:r>
            <a:r>
              <a:rPr lang="en-US" dirty="0" smtClean="0">
                <a:hlinkClick r:id="rId2"/>
              </a:rPr>
              <a:t>https://panopticlick.eff.org/</a:t>
            </a:r>
            <a:endParaRPr lang="en-US" dirty="0" smtClean="0"/>
          </a:p>
          <a:p>
            <a:r>
              <a:rPr lang="en-US" dirty="0" err="1" smtClean="0"/>
              <a:t>Auflösung</a:t>
            </a:r>
            <a:r>
              <a:rPr lang="en-US" dirty="0" smtClean="0"/>
              <a:t> des Monitors</a:t>
            </a:r>
          </a:p>
          <a:p>
            <a:r>
              <a:rPr lang="en-US" dirty="0" err="1" smtClean="0"/>
              <a:t>Mechanische</a:t>
            </a:r>
            <a:r>
              <a:rPr lang="en-US" dirty="0" smtClean="0"/>
              <a:t> </a:t>
            </a:r>
            <a:r>
              <a:rPr lang="en-US" dirty="0" err="1" smtClean="0"/>
              <a:t>Individualität</a:t>
            </a:r>
            <a:r>
              <a:rPr lang="en-US" dirty="0" smtClean="0"/>
              <a:t> des </a:t>
            </a:r>
            <a:r>
              <a:rPr lang="en-US" dirty="0" err="1" smtClean="0"/>
              <a:t>Mausrades</a:t>
            </a:r>
            <a:r>
              <a:rPr lang="en-US" dirty="0" smtClean="0"/>
              <a:t>, </a:t>
            </a:r>
            <a:r>
              <a:rPr lang="en-US" dirty="0" err="1" smtClean="0"/>
              <a:t>Unterschiede</a:t>
            </a:r>
            <a:r>
              <a:rPr lang="en-US" dirty="0" smtClean="0"/>
              <a:t> in der </a:t>
            </a:r>
            <a:r>
              <a:rPr lang="en-US" dirty="0" err="1" smtClean="0"/>
              <a:t>Prozessorgeschwindigkeit</a:t>
            </a:r>
            <a:r>
              <a:rPr lang="en-US" dirty="0" smtClean="0"/>
              <a:t> (</a:t>
            </a:r>
            <a:r>
              <a:rPr lang="en-US" dirty="0" err="1" smtClean="0"/>
              <a:t>Fertigungsbedingt</a:t>
            </a:r>
            <a:r>
              <a:rPr lang="en-US" dirty="0" smtClean="0"/>
              <a:t>)</a:t>
            </a:r>
          </a:p>
          <a:p>
            <a:pPr marL="0" indent="0">
              <a:buFont typeface="Arial"/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938" y="1125635"/>
            <a:ext cx="3520042" cy="548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278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98056" y="91335"/>
            <a:ext cx="11703320" cy="82849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err="1" smtClean="0">
                <a:latin typeface="Helvetica Neue Light"/>
                <a:cs typeface="Helvetica Neue Light"/>
              </a:rPr>
              <a:t>Mögliche</a:t>
            </a:r>
            <a:r>
              <a:rPr lang="en-US" sz="4000" dirty="0" smtClean="0">
                <a:latin typeface="Helvetica Neue Light"/>
                <a:cs typeface="Helvetica Neue Light"/>
              </a:rPr>
              <a:t> </a:t>
            </a:r>
            <a:r>
              <a:rPr lang="en-US" sz="4000" dirty="0" err="1" smtClean="0">
                <a:latin typeface="Helvetica Neue Light"/>
                <a:cs typeface="Helvetica Neue Light"/>
              </a:rPr>
              <a:t>Risiken</a:t>
            </a:r>
            <a:r>
              <a:rPr lang="en-US" sz="4000" dirty="0" smtClean="0">
                <a:latin typeface="Helvetica Neue Light"/>
                <a:cs typeface="Helvetica Neue Light"/>
              </a:rPr>
              <a:t> des Onion Routing</a:t>
            </a:r>
            <a:endParaRPr lang="en-GB" sz="4000" dirty="0">
              <a:latin typeface="Helvetica Neue Light"/>
              <a:cs typeface="Helvetica Neue Light"/>
            </a:endParaRPr>
          </a:p>
        </p:txBody>
      </p:sp>
      <p:graphicFrame>
        <p:nvGraphicFramePr>
          <p:cNvPr id="3" name="Diagram 3"/>
          <p:cNvGraphicFramePr/>
          <p:nvPr>
            <p:extLst>
              <p:ext uri="{D42A27DB-BD31-4B8C-83A1-F6EECF244321}">
                <p14:modId xmlns:p14="http://schemas.microsoft.com/office/powerpoint/2010/main" val="2590273684"/>
              </p:ext>
            </p:extLst>
          </p:nvPr>
        </p:nvGraphicFramePr>
        <p:xfrm>
          <a:off x="889645" y="951410"/>
          <a:ext cx="10807305" cy="5762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656635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98056" y="91335"/>
            <a:ext cx="11703320" cy="89237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80" dirty="0" smtClean="0"/>
              <a:t>TOR: </a:t>
            </a:r>
            <a:r>
              <a:rPr lang="en-GB" sz="4080" dirty="0" err="1" smtClean="0"/>
              <a:t>Handlungsempfehlungen</a:t>
            </a:r>
            <a:endParaRPr lang="en-US" sz="408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98056" y="1149783"/>
            <a:ext cx="11090103" cy="5570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 smtClean="0"/>
              <a:t>Keine</a:t>
            </a:r>
            <a:r>
              <a:rPr lang="en-GB" dirty="0" smtClean="0"/>
              <a:t> </a:t>
            </a:r>
            <a:r>
              <a:rPr lang="en-GB" dirty="0" err="1" smtClean="0"/>
              <a:t>Browserplugins</a:t>
            </a:r>
            <a:r>
              <a:rPr lang="en-GB" dirty="0" smtClean="0"/>
              <a:t> </a:t>
            </a:r>
            <a:r>
              <a:rPr lang="en-GB" dirty="0" err="1" smtClean="0"/>
              <a:t>oder</a:t>
            </a:r>
            <a:r>
              <a:rPr lang="en-GB" dirty="0" smtClean="0"/>
              <a:t> </a:t>
            </a:r>
            <a:r>
              <a:rPr lang="en-GB" dirty="0" err="1" smtClean="0"/>
              <a:t>Schriftarten</a:t>
            </a:r>
            <a:r>
              <a:rPr lang="en-GB" dirty="0" smtClean="0"/>
              <a:t> </a:t>
            </a:r>
            <a:r>
              <a:rPr lang="en-GB" dirty="0" err="1" smtClean="0"/>
              <a:t>oder</a:t>
            </a:r>
            <a:r>
              <a:rPr lang="en-GB" dirty="0" smtClean="0"/>
              <a:t> Themes </a:t>
            </a:r>
            <a:r>
              <a:rPr lang="en-GB" dirty="0" err="1" smtClean="0"/>
              <a:t>benutzen</a:t>
            </a:r>
            <a:endParaRPr lang="en-GB" dirty="0" smtClean="0"/>
          </a:p>
          <a:p>
            <a:r>
              <a:rPr lang="en-US" dirty="0" err="1" smtClean="0"/>
              <a:t>Keine</a:t>
            </a:r>
            <a:r>
              <a:rPr lang="en-US" dirty="0" smtClean="0"/>
              <a:t> </a:t>
            </a:r>
            <a:r>
              <a:rPr lang="en-US" dirty="0" err="1" smtClean="0"/>
              <a:t>Programme</a:t>
            </a:r>
            <a:r>
              <a:rPr lang="en-US" dirty="0" smtClean="0"/>
              <a:t> </a:t>
            </a:r>
            <a:r>
              <a:rPr lang="en-US" dirty="0" err="1" smtClean="0"/>
              <a:t>nutzen</a:t>
            </a:r>
            <a:r>
              <a:rPr lang="en-US" dirty="0" smtClean="0"/>
              <a:t> die </a:t>
            </a:r>
            <a:r>
              <a:rPr lang="en-US" dirty="0" err="1" smtClean="0"/>
              <a:t>eine</a:t>
            </a:r>
            <a:r>
              <a:rPr lang="en-US" dirty="0" smtClean="0"/>
              <a:t> </a:t>
            </a:r>
            <a:r>
              <a:rPr lang="en-US" dirty="0" err="1" smtClean="0"/>
              <a:t>direkte</a:t>
            </a:r>
            <a:r>
              <a:rPr lang="en-US" dirty="0" smtClean="0"/>
              <a:t> IP </a:t>
            </a:r>
            <a:r>
              <a:rPr lang="en-US" dirty="0" err="1"/>
              <a:t>V</a:t>
            </a:r>
            <a:r>
              <a:rPr lang="en-US" dirty="0" err="1" smtClean="0"/>
              <a:t>erbindung</a:t>
            </a:r>
            <a:r>
              <a:rPr lang="en-US" dirty="0" smtClean="0"/>
              <a:t> </a:t>
            </a:r>
            <a:r>
              <a:rPr lang="en-US" dirty="0" err="1" smtClean="0"/>
              <a:t>erfordern</a:t>
            </a:r>
            <a:r>
              <a:rPr lang="en-US" dirty="0" smtClean="0"/>
              <a:t> (</a:t>
            </a:r>
            <a:r>
              <a:rPr lang="en-US" dirty="0" err="1" smtClean="0"/>
              <a:t>z.B</a:t>
            </a:r>
            <a:r>
              <a:rPr lang="en-US" dirty="0" smtClean="0"/>
              <a:t>. Torrent)</a:t>
            </a:r>
          </a:p>
          <a:p>
            <a:r>
              <a:rPr lang="en-US" dirty="0" err="1" smtClean="0"/>
              <a:t>Immer</a:t>
            </a:r>
            <a:r>
              <a:rPr lang="en-US" dirty="0" smtClean="0"/>
              <a:t> </a:t>
            </a:r>
            <a:r>
              <a:rPr lang="en-US" dirty="0" err="1" smtClean="0"/>
              <a:t>aktuelle</a:t>
            </a:r>
            <a:r>
              <a:rPr lang="en-US" dirty="0" smtClean="0"/>
              <a:t> Software </a:t>
            </a:r>
            <a:r>
              <a:rPr lang="en-US" dirty="0" err="1" smtClean="0"/>
              <a:t>Versionen</a:t>
            </a:r>
            <a:r>
              <a:rPr lang="en-US" dirty="0" smtClean="0"/>
              <a:t> </a:t>
            </a:r>
            <a:r>
              <a:rPr lang="en-US" dirty="0" err="1" smtClean="0"/>
              <a:t>nutzen</a:t>
            </a:r>
            <a:endParaRPr lang="en-US" dirty="0" smtClean="0"/>
          </a:p>
          <a:p>
            <a:r>
              <a:rPr lang="en-US" dirty="0" err="1" smtClean="0"/>
              <a:t>Nach</a:t>
            </a:r>
            <a:r>
              <a:rPr lang="en-US" dirty="0" smtClean="0"/>
              <a:t> </a:t>
            </a:r>
            <a:r>
              <a:rPr lang="en-US" dirty="0" err="1" smtClean="0"/>
              <a:t>Möglichkeit</a:t>
            </a:r>
            <a:r>
              <a:rPr lang="en-US" dirty="0" smtClean="0"/>
              <a:t> </a:t>
            </a:r>
            <a:r>
              <a:rPr lang="en-US" dirty="0" err="1" smtClean="0"/>
              <a:t>immer</a:t>
            </a:r>
            <a:r>
              <a:rPr lang="en-US" dirty="0" smtClean="0"/>
              <a:t> HTTPS </a:t>
            </a:r>
            <a:r>
              <a:rPr lang="en-US" dirty="0" err="1" smtClean="0"/>
              <a:t>nutzen</a:t>
            </a:r>
            <a:endParaRPr lang="en-US" dirty="0" smtClean="0"/>
          </a:p>
          <a:p>
            <a:r>
              <a:rPr lang="en-GB" dirty="0" err="1" smtClean="0"/>
              <a:t>Niemals</a:t>
            </a:r>
            <a:r>
              <a:rPr lang="en-GB" dirty="0" smtClean="0"/>
              <a:t> </a:t>
            </a:r>
            <a:r>
              <a:rPr lang="en-GB" dirty="0" err="1" smtClean="0"/>
              <a:t>Dokumente</a:t>
            </a:r>
            <a:r>
              <a:rPr lang="en-GB" dirty="0" smtClean="0"/>
              <a:t> / Downloads </a:t>
            </a:r>
            <a:r>
              <a:rPr lang="en-GB" dirty="0" err="1" smtClean="0"/>
              <a:t>öffnen</a:t>
            </a:r>
            <a:r>
              <a:rPr lang="en-GB" dirty="0" smtClean="0"/>
              <a:t> </a:t>
            </a:r>
            <a:r>
              <a:rPr lang="en-GB" dirty="0" err="1" smtClean="0"/>
              <a:t>während</a:t>
            </a:r>
            <a:r>
              <a:rPr lang="en-GB" dirty="0" smtClean="0"/>
              <a:t> man </a:t>
            </a:r>
            <a:r>
              <a:rPr lang="en-GB" dirty="0" err="1" smtClean="0"/>
              <a:t>noch</a:t>
            </a:r>
            <a:r>
              <a:rPr lang="en-GB" dirty="0" smtClean="0"/>
              <a:t> Online / in der TOR Session </a:t>
            </a:r>
            <a:r>
              <a:rPr lang="en-GB" dirty="0" err="1" smtClean="0"/>
              <a:t>ist</a:t>
            </a:r>
            <a:endParaRPr lang="en-GB" dirty="0" smtClean="0"/>
          </a:p>
          <a:p>
            <a:r>
              <a:rPr lang="en-GB" dirty="0" err="1" smtClean="0"/>
              <a:t>Verstand</a:t>
            </a:r>
            <a:r>
              <a:rPr lang="en-GB" dirty="0" smtClean="0"/>
              <a:t> </a:t>
            </a:r>
            <a:r>
              <a:rPr lang="en-GB" dirty="0" err="1" smtClean="0"/>
              <a:t>einschalten</a:t>
            </a:r>
            <a:endParaRPr lang="en-GB" dirty="0" smtClean="0"/>
          </a:p>
          <a:p>
            <a:r>
              <a:rPr lang="en-GB" dirty="0" smtClean="0"/>
              <a:t>2 x </a:t>
            </a:r>
            <a:r>
              <a:rPr lang="en-GB" dirty="0" err="1" smtClean="0"/>
              <a:t>Nachdenken</a:t>
            </a:r>
            <a:r>
              <a:rPr lang="en-GB" dirty="0" smtClean="0"/>
              <a:t>, </a:t>
            </a:r>
            <a:r>
              <a:rPr lang="en-GB" dirty="0" err="1" smtClean="0"/>
              <a:t>oder</a:t>
            </a:r>
            <a:r>
              <a:rPr lang="en-GB" dirty="0" smtClean="0"/>
              <a:t> </a:t>
            </a:r>
            <a:r>
              <a:rPr lang="en-GB" dirty="0" err="1" smtClean="0"/>
              <a:t>besser</a:t>
            </a:r>
            <a:r>
              <a:rPr lang="en-GB" dirty="0" smtClean="0"/>
              <a:t> 3 x </a:t>
            </a:r>
            <a:r>
              <a:rPr lang="en-GB" dirty="0" smtClean="0">
                <a:sym typeface="Wingdings"/>
              </a:rPr>
              <a:t>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3727107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90" y="161109"/>
            <a:ext cx="4484746" cy="2520000"/>
          </a:xfrm>
          <a:prstGeom prst="rect">
            <a:avLst/>
          </a:prstGeom>
        </p:spPr>
      </p:pic>
      <p:pic>
        <p:nvPicPr>
          <p:cNvPr id="4" name="Bild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975" y="2160000"/>
            <a:ext cx="7688136" cy="4320000"/>
          </a:xfrm>
          <a:prstGeom prst="rect">
            <a:avLst/>
          </a:prstGeom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3970" y="161109"/>
            <a:ext cx="5400000" cy="3600000"/>
          </a:xfrm>
          <a:prstGeom prst="rect">
            <a:avLst/>
          </a:prstGeom>
        </p:spPr>
      </p:pic>
      <p:pic>
        <p:nvPicPr>
          <p:cNvPr id="6" name="Bild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588" y="2386602"/>
            <a:ext cx="6395939" cy="3600000"/>
          </a:xfrm>
          <a:prstGeom prst="rect">
            <a:avLst/>
          </a:prstGeom>
        </p:spPr>
      </p:pic>
      <p:pic>
        <p:nvPicPr>
          <p:cNvPr id="8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040" y="1067899"/>
            <a:ext cx="5067145" cy="3436846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273588" y="6110668"/>
            <a:ext cx="2805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/>
              <a:t>Wer nutzt TOR und warum?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89164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334801" y="187200"/>
            <a:ext cx="11520000" cy="792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smtClean="0">
                <a:latin typeface="Helvetica Neue Light"/>
                <a:cs typeface="Helvetica Neue Light"/>
              </a:rPr>
              <a:t>Warum TOR nutzen?</a:t>
            </a:r>
            <a:endParaRPr lang="de-DE" dirty="0" smtClean="0">
              <a:latin typeface="Helvetica Neue Light"/>
              <a:cs typeface="Helvetica Neue Light"/>
            </a:endParaRPr>
          </a:p>
          <a:p>
            <a:endParaRPr lang="de-DE" dirty="0">
              <a:latin typeface="Helvetica Neue Light"/>
              <a:cs typeface="Helvetica Neue Light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349626" y="1721266"/>
            <a:ext cx="6092825" cy="273921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de-DE" sz="2200" dirty="0" smtClean="0"/>
              <a:t>Potentielle Unterdrückung</a:t>
            </a:r>
          </a:p>
          <a:p>
            <a:pPr marL="285750" indent="-285750">
              <a:buFont typeface="Arial"/>
              <a:buChar char="•"/>
            </a:pPr>
            <a:r>
              <a:rPr lang="de-DE" sz="2200" dirty="0" smtClean="0"/>
              <a:t>Schutz vor Überwachung der Kommunikation</a:t>
            </a:r>
          </a:p>
          <a:p>
            <a:pPr marL="285750" indent="-285750">
              <a:buFont typeface="Arial"/>
              <a:buChar char="•"/>
            </a:pPr>
            <a:r>
              <a:rPr lang="de-DE" sz="2200" dirty="0" smtClean="0"/>
              <a:t>Zensur und Meinungsfreiheit</a:t>
            </a:r>
          </a:p>
          <a:p>
            <a:pPr marL="285750" indent="-285750">
              <a:buFont typeface="Arial"/>
              <a:buChar char="•"/>
            </a:pPr>
            <a:r>
              <a:rPr lang="de-DE" sz="2200" dirty="0" smtClean="0"/>
              <a:t>Einschränkungen in Staaten mit Internet Filter</a:t>
            </a:r>
          </a:p>
          <a:p>
            <a:pPr marL="285750" indent="-285750">
              <a:buFont typeface="Arial"/>
              <a:buChar char="•"/>
            </a:pPr>
            <a:r>
              <a:rPr lang="de-DE" sz="2200" dirty="0" smtClean="0"/>
              <a:t>Einschränkungen durch Rechteinhaber</a:t>
            </a:r>
          </a:p>
          <a:p>
            <a:pPr marL="285750" indent="-285750">
              <a:buFont typeface="Arial"/>
              <a:buChar char="•"/>
            </a:pPr>
            <a:r>
              <a:rPr lang="de-DE" sz="2200" dirty="0" smtClean="0"/>
              <a:t>Regierungen / Botschaften nutzen es zur sicheren Kommunikation</a:t>
            </a:r>
          </a:p>
          <a:p>
            <a:endParaRPr lang="de-DE" dirty="0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9309" y="1247250"/>
            <a:ext cx="5040000" cy="2835000"/>
          </a:xfrm>
          <a:prstGeom prst="rect">
            <a:avLst/>
          </a:prstGeom>
        </p:spPr>
      </p:pic>
      <p:pic>
        <p:nvPicPr>
          <p:cNvPr id="6" name="Bild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7309" y="4317361"/>
            <a:ext cx="71120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3853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>
          <a:xfrm>
            <a:off x="357528" y="346843"/>
            <a:ext cx="10724938" cy="70073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>
                <a:latin typeface="Helvetica Neue Light"/>
                <a:cs typeface="Helvetica Neue Light"/>
              </a:rPr>
              <a:t>Wer</a:t>
            </a:r>
            <a:r>
              <a:rPr lang="en-US" dirty="0" smtClean="0">
                <a:latin typeface="Helvetica Neue Light"/>
                <a:cs typeface="Helvetica Neue Light"/>
              </a:rPr>
              <a:t> </a:t>
            </a:r>
            <a:r>
              <a:rPr lang="en-US" dirty="0" err="1" smtClean="0">
                <a:latin typeface="Helvetica Neue Light"/>
                <a:cs typeface="Helvetica Neue Light"/>
              </a:rPr>
              <a:t>nutzt</a:t>
            </a:r>
            <a:r>
              <a:rPr lang="en-US" dirty="0" smtClean="0">
                <a:latin typeface="Helvetica Neue Light"/>
                <a:cs typeface="Helvetica Neue Light"/>
              </a:rPr>
              <a:t> TOR?</a:t>
            </a:r>
            <a:endParaRPr lang="en-GB" dirty="0">
              <a:latin typeface="Helvetica Neue Light"/>
              <a:cs typeface="Helvetica Neue Light"/>
            </a:endParaRPr>
          </a:p>
        </p:txBody>
      </p:sp>
      <p:graphicFrame>
        <p:nvGraphicFramePr>
          <p:cNvPr id="5" name="Diagram 3"/>
          <p:cNvGraphicFramePr/>
          <p:nvPr>
            <p:extLst>
              <p:ext uri="{D42A27DB-BD31-4B8C-83A1-F6EECF244321}">
                <p14:modId xmlns:p14="http://schemas.microsoft.com/office/powerpoint/2010/main" val="2136822540"/>
              </p:ext>
            </p:extLst>
          </p:nvPr>
        </p:nvGraphicFramePr>
        <p:xfrm>
          <a:off x="-356829" y="1317505"/>
          <a:ext cx="12328249" cy="53149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20582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6E30D4E-1A8F-47FB-9004-D9DBB573E0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86E30D4E-1A8F-47FB-9004-D9DBB573E0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98E334F-5F82-4F79-9190-72E3C45112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dgm id="{598E334F-5F82-4F79-9190-72E3C45112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88A5982-F0D1-4148-B731-168BD3EFC3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C88A5982-F0D1-4148-B731-168BD3EFC3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1B436B8-0AB9-4B7B-BB3B-8DBC7F5DF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dgm id="{51B436B8-0AB9-4B7B-BB3B-8DBC7F5DF3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2121768-2196-46A5-A289-C00CA2E3B1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22121768-2196-46A5-A289-C00CA2E3B1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144F2BC-A9EA-41D5-9A13-ECE330547E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graphicEl>
                                              <a:dgm id="{2144F2BC-A9EA-41D5-9A13-ECE330547E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7C2A8B4-F7EF-4C87-B35C-2775E28599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C7C2A8B4-F7EF-4C87-B35C-2775E28599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3DE381C-6217-4B3C-AACC-6EB078150E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graphicEl>
                                              <a:dgm id="{43DE381C-6217-4B3C-AACC-6EB078150E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9952F64-FDD2-4407-82CB-7FC4FDAF4F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graphicEl>
                                              <a:dgm id="{A9952F64-FDD2-4407-82CB-7FC4FDAF4F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1222E39-4BBB-44F4-84AA-762E2A6CF0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graphicEl>
                                              <a:dgm id="{61222E39-4BBB-44F4-84AA-762E2A6CF0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65897" y="167989"/>
            <a:ext cx="11703320" cy="64963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/>
              <a:t>TOR Clients / Tor </a:t>
            </a:r>
            <a:r>
              <a:rPr lang="en-US" sz="4000" dirty="0" err="1" smtClean="0"/>
              <a:t>Projekte</a:t>
            </a:r>
            <a:endParaRPr lang="en-US" sz="4000" dirty="0"/>
          </a:p>
        </p:txBody>
      </p:sp>
      <p:graphicFrame>
        <p:nvGraphicFramePr>
          <p:cNvPr id="3" name="Diagram 3"/>
          <p:cNvGraphicFramePr/>
          <p:nvPr>
            <p:extLst>
              <p:ext uri="{D42A27DB-BD31-4B8C-83A1-F6EECF244321}">
                <p14:modId xmlns:p14="http://schemas.microsoft.com/office/powerpoint/2010/main" val="3188672477"/>
              </p:ext>
            </p:extLst>
          </p:nvPr>
        </p:nvGraphicFramePr>
        <p:xfrm>
          <a:off x="239730" y="1386537"/>
          <a:ext cx="11757111" cy="4445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77864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72BCE30-259F-4165-AFCA-3EEAC819ED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D72BCE30-259F-4165-AFCA-3EEAC819ED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79E5458-6EEA-466F-8045-EF6A44E4EC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dgm id="{979E5458-6EEA-466F-8045-EF6A44E4EC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778B20B-1666-4620-BEF9-35D0858A0D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D778B20B-1666-4620-BEF9-35D0858A0D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5EE34DC-D3B5-41F7-BA06-6BCF9DF9E3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graphicEl>
                                              <a:dgm id="{65EE34DC-D3B5-41F7-BA06-6BCF9DF9E3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0B49EF2-B7FF-4FE1-93DC-5A2885A1C8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dgm id="{30B49EF2-B7FF-4FE1-93DC-5A2885A1C8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4ADBE41-B015-4515-A738-7663B82E9A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graphicEl>
                                              <a:dgm id="{34ADBE41-B015-4515-A738-7663B82E9A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CC745FE-43E2-425B-962B-1851523F2F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graphicEl>
                                              <a:dgm id="{FCC745FE-43E2-425B-962B-1851523F2F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883E17F-4F64-44C2-92AB-520CAA8572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graphicEl>
                                              <a:dgm id="{3883E17F-4F64-44C2-92AB-520CAA8572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E887233-6493-4790-ADF7-BA120B71CA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graphicEl>
                                              <a:dgm id="{8E887233-6493-4790-ADF7-BA120B71CA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3DED4A8-5B97-4584-B72B-21116EA6B9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graphicEl>
                                              <a:dgm id="{93DED4A8-5B97-4584-B72B-21116EA6B9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A0849CA-1266-4178-8C45-64CA13F2B6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graphicEl>
                                              <a:dgm id="{1A0849CA-1266-4178-8C45-64CA13F2B6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D29D43D-CCCB-4B82-A01F-85E39960EC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graphicEl>
                                              <a:dgm id="{5D29D43D-CCCB-4B82-A01F-85E39960EC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9F51087-3F0E-4B9F-A480-D6DFD7166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graphicEl>
                                              <a:dgm id="{39F51087-3F0E-4B9F-A480-D6DFD71665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2C31B00-0B8D-4886-9987-6571E9A6CE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graphicEl>
                                              <a:dgm id="{32C31B00-0B8D-4886-9987-6571E9A6CE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90E0455-88DF-4CDC-A9B4-3B3960A493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graphicEl>
                                              <a:dgm id="{890E0455-88DF-4CDC-A9B4-3B3960A493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0A8F5CD-3F75-45B8-B6E7-6BF33ED2FB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>
                                            <p:graphicEl>
                                              <a:dgm id="{40A8F5CD-3F75-45B8-B6E7-6BF33ED2FB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5B270E5-A542-4DC2-9645-DC8C9B86DB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">
                                            <p:graphicEl>
                                              <a:dgm id="{35B270E5-A542-4DC2-9645-DC8C9B86DB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98056" y="91335"/>
            <a:ext cx="11703320" cy="102783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/>
              <a:t>Andere</a:t>
            </a:r>
            <a:r>
              <a:rPr lang="en-US" dirty="0" smtClean="0"/>
              <a:t> </a:t>
            </a:r>
            <a:r>
              <a:rPr lang="en-US" dirty="0" err="1" smtClean="0"/>
              <a:t>Anonymisierungsdienste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98056" y="1443285"/>
            <a:ext cx="6657043" cy="50210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64" dirty="0" smtClean="0"/>
              <a:t>Tor (</a:t>
            </a:r>
            <a:r>
              <a:rPr lang="en-US" sz="3264" dirty="0" err="1" smtClean="0"/>
              <a:t>Anonymisierungsnetzwerk</a:t>
            </a:r>
            <a:r>
              <a:rPr lang="en-US" sz="3264" dirty="0" smtClean="0"/>
              <a:t>)</a:t>
            </a:r>
          </a:p>
          <a:p>
            <a:r>
              <a:rPr lang="en-US" sz="3264" dirty="0" smtClean="0"/>
              <a:t>Garlic Routing (</a:t>
            </a:r>
            <a:r>
              <a:rPr lang="en-US" sz="3264" dirty="0" err="1" smtClean="0"/>
              <a:t>Setzt</a:t>
            </a:r>
            <a:r>
              <a:rPr lang="en-US" sz="3264" dirty="0" smtClean="0"/>
              <a:t> auf Onion auf)</a:t>
            </a:r>
          </a:p>
          <a:p>
            <a:r>
              <a:rPr lang="en-US" sz="3264" dirty="0" err="1" smtClean="0"/>
              <a:t>Geschlossenes</a:t>
            </a:r>
            <a:r>
              <a:rPr lang="en-US" sz="3264" dirty="0" smtClean="0"/>
              <a:t> P2P (I2P, </a:t>
            </a:r>
            <a:r>
              <a:rPr lang="en-US" sz="3264" dirty="0" err="1" smtClean="0"/>
              <a:t>Freenet</a:t>
            </a:r>
            <a:r>
              <a:rPr lang="en-US" sz="3264" dirty="0" smtClean="0"/>
              <a:t>)</a:t>
            </a:r>
          </a:p>
          <a:p>
            <a:r>
              <a:rPr lang="en-US" sz="3264" dirty="0" smtClean="0"/>
              <a:t>Diverse </a:t>
            </a:r>
            <a:r>
              <a:rPr lang="en-US" sz="3264" dirty="0" err="1" smtClean="0"/>
              <a:t>Chaum</a:t>
            </a:r>
            <a:r>
              <a:rPr lang="en-US" sz="3264" dirty="0" smtClean="0"/>
              <a:t> Mixer </a:t>
            </a:r>
            <a:r>
              <a:rPr lang="en-US" sz="3264" dirty="0" err="1" smtClean="0"/>
              <a:t>Dienste</a:t>
            </a:r>
            <a:r>
              <a:rPr lang="en-US" sz="3264" dirty="0" smtClean="0"/>
              <a:t> (</a:t>
            </a:r>
            <a:r>
              <a:rPr lang="en-US" sz="3264" dirty="0" err="1" smtClean="0"/>
              <a:t>senden</a:t>
            </a:r>
            <a:r>
              <a:rPr lang="en-US" sz="3264" dirty="0" smtClean="0"/>
              <a:t> </a:t>
            </a:r>
            <a:r>
              <a:rPr lang="en-US" sz="3264" dirty="0" err="1" smtClean="0"/>
              <a:t>über</a:t>
            </a:r>
            <a:r>
              <a:rPr lang="en-US" sz="3264" dirty="0" smtClean="0"/>
              <a:t> </a:t>
            </a:r>
            <a:r>
              <a:rPr lang="en-US" sz="3264" dirty="0" err="1" smtClean="0"/>
              <a:t>Zwischenstationen</a:t>
            </a:r>
            <a:r>
              <a:rPr lang="en-US" sz="3264" dirty="0" smtClean="0"/>
              <a:t>)</a:t>
            </a:r>
          </a:p>
          <a:p>
            <a:r>
              <a:rPr lang="en-US" sz="3264" dirty="0" smtClean="0"/>
              <a:t>Java Anonymous Proxy (</a:t>
            </a:r>
            <a:r>
              <a:rPr lang="en-US" sz="3264" dirty="0" err="1" smtClean="0"/>
              <a:t>Surfen</a:t>
            </a:r>
            <a:r>
              <a:rPr lang="en-US" sz="3264" dirty="0" smtClean="0"/>
              <a:t> </a:t>
            </a:r>
            <a:r>
              <a:rPr lang="en-US" sz="3264" dirty="0" err="1" smtClean="0"/>
              <a:t>über</a:t>
            </a:r>
            <a:r>
              <a:rPr lang="en-US" sz="3264" dirty="0" smtClean="0"/>
              <a:t> </a:t>
            </a:r>
            <a:r>
              <a:rPr lang="en-US" sz="3264" dirty="0" err="1" smtClean="0"/>
              <a:t>Mixkaskade</a:t>
            </a:r>
            <a:r>
              <a:rPr lang="en-US" sz="3264" dirty="0" smtClean="0"/>
              <a:t>)</a:t>
            </a:r>
          </a:p>
          <a:p>
            <a:r>
              <a:rPr lang="en-US" sz="3264" dirty="0" err="1" smtClean="0"/>
              <a:t>Psiphon</a:t>
            </a:r>
            <a:r>
              <a:rPr lang="en-US" sz="3264" dirty="0" smtClean="0"/>
              <a:t> (Community P2P, </a:t>
            </a:r>
            <a:r>
              <a:rPr lang="en-US" sz="3264" dirty="0" err="1" smtClean="0"/>
              <a:t>umgeht</a:t>
            </a:r>
            <a:r>
              <a:rPr lang="en-US" sz="3264" dirty="0" smtClean="0"/>
              <a:t> </a:t>
            </a:r>
            <a:r>
              <a:rPr lang="en-US" sz="3264" dirty="0" err="1" smtClean="0"/>
              <a:t>Internetzensur</a:t>
            </a:r>
            <a:r>
              <a:rPr lang="en-US" sz="3264" dirty="0" smtClean="0"/>
              <a:t>)</a:t>
            </a:r>
          </a:p>
          <a:p>
            <a:pPr marL="0" indent="0">
              <a:buFont typeface="Arial"/>
              <a:buNone/>
            </a:pPr>
            <a:endParaRPr lang="en-US" sz="3264" dirty="0" smtClean="0"/>
          </a:p>
          <a:p>
            <a:pPr lvl="1"/>
            <a:endParaRPr lang="en-US" sz="2856" dirty="0" smtClean="0"/>
          </a:p>
          <a:p>
            <a:pPr lvl="1"/>
            <a:endParaRPr lang="en-US" sz="2856" dirty="0"/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04" r="36858" b="28246"/>
          <a:stretch/>
        </p:blipFill>
        <p:spPr>
          <a:xfrm>
            <a:off x="7082333" y="1479135"/>
            <a:ext cx="4464496" cy="46610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02280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>
          <a:xfrm>
            <a:off x="357528" y="1216868"/>
            <a:ext cx="7372877" cy="5641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TOR </a:t>
            </a:r>
            <a:r>
              <a:rPr lang="en-GB" dirty="0" err="1" smtClean="0"/>
              <a:t>basiert</a:t>
            </a:r>
            <a:r>
              <a:rPr lang="en-GB" dirty="0" smtClean="0"/>
              <a:t> auf </a:t>
            </a:r>
            <a:r>
              <a:rPr lang="en-GB" dirty="0" err="1" smtClean="0"/>
              <a:t>dem</a:t>
            </a:r>
            <a:r>
              <a:rPr lang="en-GB" dirty="0" smtClean="0"/>
              <a:t> Onion Routing </a:t>
            </a:r>
            <a:r>
              <a:rPr lang="en-GB" dirty="0" err="1" smtClean="0"/>
              <a:t>Protokoll</a:t>
            </a:r>
            <a:r>
              <a:rPr lang="en-GB" dirty="0" smtClean="0"/>
              <a:t> </a:t>
            </a:r>
            <a:r>
              <a:rPr lang="en-GB" dirty="0" err="1" smtClean="0"/>
              <a:t>als</a:t>
            </a:r>
            <a:r>
              <a:rPr lang="en-GB" dirty="0" smtClean="0"/>
              <a:t> den </a:t>
            </a:r>
            <a:r>
              <a:rPr lang="en-GB" dirty="0" err="1" smtClean="0"/>
              <a:t>späten</a:t>
            </a:r>
            <a:r>
              <a:rPr lang="en-GB" dirty="0" smtClean="0"/>
              <a:t> 1990ern</a:t>
            </a:r>
          </a:p>
          <a:p>
            <a:r>
              <a:rPr lang="en-GB" dirty="0" smtClean="0"/>
              <a:t>TOR hat </a:t>
            </a:r>
            <a:r>
              <a:rPr lang="en-GB" dirty="0" err="1" smtClean="0"/>
              <a:t>seinen</a:t>
            </a:r>
            <a:r>
              <a:rPr lang="en-GB" dirty="0" smtClean="0"/>
              <a:t> </a:t>
            </a:r>
            <a:r>
              <a:rPr lang="en-GB" dirty="0" err="1" smtClean="0"/>
              <a:t>Ursprung</a:t>
            </a:r>
            <a:r>
              <a:rPr lang="en-GB" dirty="0" smtClean="0"/>
              <a:t> an der  </a:t>
            </a:r>
            <a:r>
              <a:rPr lang="en-GB" dirty="0" err="1" smtClean="0"/>
              <a:t>Universität</a:t>
            </a:r>
            <a:r>
              <a:rPr lang="en-GB" dirty="0" smtClean="0"/>
              <a:t> Cambridge </a:t>
            </a:r>
            <a:r>
              <a:rPr lang="en-GB" dirty="0" err="1" smtClean="0"/>
              <a:t>im</a:t>
            </a:r>
            <a:r>
              <a:rPr lang="en-GB" dirty="0" smtClean="0"/>
              <a:t> </a:t>
            </a:r>
            <a:r>
              <a:rPr lang="en-GB" dirty="0" err="1" smtClean="0"/>
              <a:t>Jahr</a:t>
            </a:r>
            <a:r>
              <a:rPr lang="en-GB" dirty="0" smtClean="0"/>
              <a:t> 2000</a:t>
            </a:r>
          </a:p>
          <a:p>
            <a:r>
              <a:rPr lang="en-GB" dirty="0" err="1" smtClean="0"/>
              <a:t>Erste</a:t>
            </a:r>
            <a:r>
              <a:rPr lang="en-GB" dirty="0" smtClean="0"/>
              <a:t> Alpha Version 2002</a:t>
            </a:r>
          </a:p>
          <a:p>
            <a:r>
              <a:rPr lang="en-GB" dirty="0" smtClean="0"/>
              <a:t>2001 – 2006 </a:t>
            </a:r>
            <a:r>
              <a:rPr lang="en-GB" dirty="0" err="1" smtClean="0"/>
              <a:t>finanziert</a:t>
            </a:r>
            <a:r>
              <a:rPr lang="en-GB" dirty="0" smtClean="0"/>
              <a:t> </a:t>
            </a:r>
            <a:r>
              <a:rPr lang="en-GB" dirty="0" err="1" smtClean="0"/>
              <a:t>vom</a:t>
            </a:r>
            <a:r>
              <a:rPr lang="en-GB" dirty="0" smtClean="0"/>
              <a:t> United States Naval Research Laboratory </a:t>
            </a:r>
          </a:p>
          <a:p>
            <a:r>
              <a:rPr lang="en-GB" dirty="0" err="1" smtClean="0"/>
              <a:t>Seit</a:t>
            </a:r>
            <a:r>
              <a:rPr lang="en-GB" dirty="0" smtClean="0"/>
              <a:t> 2007 Open Source Non-Profit Organisation</a:t>
            </a:r>
          </a:p>
          <a:p>
            <a:r>
              <a:rPr lang="en-GB" dirty="0" err="1" smtClean="0"/>
              <a:t>Finanziert</a:t>
            </a:r>
            <a:r>
              <a:rPr lang="en-GB" dirty="0" smtClean="0"/>
              <a:t> </a:t>
            </a:r>
            <a:r>
              <a:rPr lang="en-GB" dirty="0" err="1" smtClean="0"/>
              <a:t>sich</a:t>
            </a:r>
            <a:r>
              <a:rPr lang="en-GB" dirty="0" smtClean="0"/>
              <a:t> </a:t>
            </a:r>
            <a:r>
              <a:rPr lang="en-GB" dirty="0" err="1" smtClean="0"/>
              <a:t>zu</a:t>
            </a:r>
            <a:r>
              <a:rPr lang="en-GB" dirty="0" smtClean="0"/>
              <a:t> </a:t>
            </a:r>
            <a:r>
              <a:rPr lang="en-GB" dirty="0" err="1" smtClean="0"/>
              <a:t>etwa</a:t>
            </a:r>
            <a:r>
              <a:rPr lang="en-GB" dirty="0" smtClean="0"/>
              <a:t> 60% </a:t>
            </a:r>
            <a:r>
              <a:rPr lang="en-GB" dirty="0" err="1" smtClean="0"/>
              <a:t>aus</a:t>
            </a:r>
            <a:r>
              <a:rPr lang="en-GB" dirty="0" smtClean="0"/>
              <a:t> </a:t>
            </a:r>
            <a:r>
              <a:rPr lang="en-GB" dirty="0" err="1" smtClean="0"/>
              <a:t>Zuwendungen</a:t>
            </a:r>
            <a:r>
              <a:rPr lang="en-GB" dirty="0" smtClean="0"/>
              <a:t> der US-</a:t>
            </a:r>
            <a:r>
              <a:rPr lang="en-GB" dirty="0" err="1" smtClean="0"/>
              <a:t>Regierung</a:t>
            </a:r>
            <a:r>
              <a:rPr lang="en-GB" dirty="0" smtClean="0"/>
              <a:t> und </a:t>
            </a:r>
            <a:r>
              <a:rPr lang="en-GB" dirty="0" err="1" smtClean="0"/>
              <a:t>zu</a:t>
            </a:r>
            <a:r>
              <a:rPr lang="en-GB" dirty="0" smtClean="0"/>
              <a:t> 40% </a:t>
            </a:r>
            <a:r>
              <a:rPr lang="en-GB" dirty="0" err="1" smtClean="0"/>
              <a:t>aus</a:t>
            </a:r>
            <a:r>
              <a:rPr lang="en-GB" dirty="0" smtClean="0"/>
              <a:t> </a:t>
            </a:r>
            <a:r>
              <a:rPr lang="en-GB" dirty="0" err="1" smtClean="0"/>
              <a:t>privaten</a:t>
            </a:r>
            <a:r>
              <a:rPr lang="en-GB" dirty="0" smtClean="0"/>
              <a:t> </a:t>
            </a:r>
            <a:r>
              <a:rPr lang="en-GB" dirty="0" err="1" smtClean="0"/>
              <a:t>Spenden</a:t>
            </a:r>
            <a:endParaRPr lang="en-GB" dirty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357528" y="346843"/>
            <a:ext cx="10724938" cy="700739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TOR </a:t>
            </a:r>
            <a:r>
              <a:rPr lang="en-US" dirty="0" err="1" smtClean="0"/>
              <a:t>Historie</a:t>
            </a:r>
            <a:endParaRPr lang="en-GB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445" y="1553046"/>
            <a:ext cx="3753662" cy="37788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0480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>
          <a:xfrm>
            <a:off x="357528" y="1453156"/>
            <a:ext cx="6959849" cy="50750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2.000.000+ </a:t>
            </a:r>
            <a:r>
              <a:rPr lang="en-US" dirty="0" err="1" smtClean="0"/>
              <a:t>Benutzer</a:t>
            </a:r>
            <a:r>
              <a:rPr lang="en-US" dirty="0" smtClean="0"/>
              <a:t> </a:t>
            </a:r>
            <a:r>
              <a:rPr lang="en-US" dirty="0" err="1" smtClean="0"/>
              <a:t>täglich</a:t>
            </a:r>
            <a:endParaRPr lang="en-US" dirty="0" smtClean="0"/>
          </a:p>
          <a:p>
            <a:r>
              <a:rPr lang="en-US" dirty="0" smtClean="0"/>
              <a:t>9% der </a:t>
            </a:r>
            <a:r>
              <a:rPr lang="en-US" dirty="0" err="1" smtClean="0"/>
              <a:t>Benutzer</a:t>
            </a:r>
            <a:r>
              <a:rPr lang="en-US" dirty="0" smtClean="0"/>
              <a:t> </a:t>
            </a:r>
            <a:r>
              <a:rPr lang="en-US" dirty="0" smtClean="0"/>
              <a:t>(171.036) </a:t>
            </a:r>
            <a:r>
              <a:rPr lang="en-US" dirty="0" err="1" smtClean="0"/>
              <a:t>aus</a:t>
            </a:r>
            <a:r>
              <a:rPr lang="en-US" dirty="0" smtClean="0"/>
              <a:t> DE</a:t>
            </a:r>
          </a:p>
          <a:p>
            <a:r>
              <a:rPr lang="en-US" dirty="0" smtClean="0"/>
              <a:t>7000 Relays, 3500 Bridges</a:t>
            </a:r>
          </a:p>
          <a:p>
            <a:r>
              <a:rPr lang="en-US" dirty="0" smtClean="0"/>
              <a:t>50.000 .onion Domains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GB" sz="1900" dirty="0" err="1" smtClean="0"/>
              <a:t>Quelle</a:t>
            </a:r>
            <a:r>
              <a:rPr lang="en-GB" sz="1900" dirty="0" smtClean="0"/>
              <a:t>: </a:t>
            </a:r>
            <a:r>
              <a:rPr lang="en-GB" sz="1900" dirty="0" smtClean="0">
                <a:hlinkClick r:id="rId2"/>
              </a:rPr>
              <a:t>https://metrics.torproject.org</a:t>
            </a:r>
            <a:endParaRPr lang="en-GB" sz="1900" dirty="0" smtClean="0"/>
          </a:p>
          <a:p>
            <a:pPr marL="0" indent="0">
              <a:buNone/>
            </a:pPr>
            <a:r>
              <a:rPr lang="en-GB" sz="1900" dirty="0" err="1" smtClean="0"/>
              <a:t>Quelle</a:t>
            </a:r>
            <a:r>
              <a:rPr lang="en-GB" sz="1900" dirty="0" smtClean="0"/>
              <a:t>: </a:t>
            </a:r>
            <a:r>
              <a:rPr lang="en-GB" sz="1900" dirty="0" smtClean="0">
                <a:hlinkClick r:id="rId3"/>
              </a:rPr>
              <a:t>https://torflow.uncharted.software</a:t>
            </a:r>
            <a:endParaRPr lang="en-GB" sz="1900" dirty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357528" y="346843"/>
            <a:ext cx="10724938" cy="700739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TOR </a:t>
            </a:r>
            <a:r>
              <a:rPr lang="en-US" dirty="0" err="1" smtClean="0"/>
              <a:t>Statistiken</a:t>
            </a:r>
            <a:endParaRPr lang="en-GB" dirty="0"/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4179" y="1781892"/>
            <a:ext cx="5040000" cy="4273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666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913</Words>
  <Application>Microsoft Macintosh PowerPoint</Application>
  <PresentationFormat>Benutzerdefiniert</PresentationFormat>
  <Paragraphs>165</Paragraphs>
  <Slides>25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25</vt:i4>
      </vt:variant>
    </vt:vector>
  </HeadingPairs>
  <TitlesOfParts>
    <vt:vector size="26" baseType="lpstr">
      <vt:lpstr>Office-Design</vt:lpstr>
      <vt:lpstr>Onion Routing, TOR &amp; Darknet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Darkweb und Cyberkriminalität</dc:title>
  <dc:creator>Bülent Caliskan</dc:creator>
  <cp:lastModifiedBy>Bülent Caliskan</cp:lastModifiedBy>
  <cp:revision>37</cp:revision>
  <cp:lastPrinted>2017-05-17T15:09:57Z</cp:lastPrinted>
  <dcterms:created xsi:type="dcterms:W3CDTF">2017-05-15T15:11:05Z</dcterms:created>
  <dcterms:modified xsi:type="dcterms:W3CDTF">2017-05-29T08:03:10Z</dcterms:modified>
</cp:coreProperties>
</file>